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81"/>
  </p:notesMasterIdLst>
  <p:sldIdLst>
    <p:sldId id="425" r:id="rId5"/>
    <p:sldId id="489" r:id="rId6"/>
    <p:sldId id="549" r:id="rId7"/>
    <p:sldId id="486" r:id="rId8"/>
    <p:sldId id="547" r:id="rId9"/>
    <p:sldId id="550" r:id="rId10"/>
    <p:sldId id="552" r:id="rId11"/>
    <p:sldId id="553" r:id="rId12"/>
    <p:sldId id="554" r:id="rId13"/>
    <p:sldId id="555" r:id="rId14"/>
    <p:sldId id="556" r:id="rId15"/>
    <p:sldId id="557" r:id="rId16"/>
    <p:sldId id="610" r:id="rId17"/>
    <p:sldId id="612" r:id="rId18"/>
    <p:sldId id="558" r:id="rId19"/>
    <p:sldId id="559" r:id="rId20"/>
    <p:sldId id="560" r:id="rId21"/>
    <p:sldId id="561" r:id="rId22"/>
    <p:sldId id="562" r:id="rId23"/>
    <p:sldId id="563" r:id="rId24"/>
    <p:sldId id="564" r:id="rId25"/>
    <p:sldId id="565" r:id="rId26"/>
    <p:sldId id="566" r:id="rId27"/>
    <p:sldId id="567" r:id="rId28"/>
    <p:sldId id="568" r:id="rId29"/>
    <p:sldId id="570" r:id="rId30"/>
    <p:sldId id="613" r:id="rId31"/>
    <p:sldId id="572" r:id="rId32"/>
    <p:sldId id="573" r:id="rId33"/>
    <p:sldId id="615" r:id="rId34"/>
    <p:sldId id="616" r:id="rId35"/>
    <p:sldId id="574" r:id="rId36"/>
    <p:sldId id="575" r:id="rId37"/>
    <p:sldId id="617" r:id="rId38"/>
    <p:sldId id="618" r:id="rId39"/>
    <p:sldId id="576" r:id="rId40"/>
    <p:sldId id="619" r:id="rId41"/>
    <p:sldId id="577" r:id="rId42"/>
    <p:sldId id="620" r:id="rId43"/>
    <p:sldId id="578" r:id="rId44"/>
    <p:sldId id="579" r:id="rId45"/>
    <p:sldId id="580" r:id="rId46"/>
    <p:sldId id="581" r:id="rId47"/>
    <p:sldId id="582" r:id="rId48"/>
    <p:sldId id="583" r:id="rId49"/>
    <p:sldId id="621" r:id="rId50"/>
    <p:sldId id="585" r:id="rId51"/>
    <p:sldId id="586" r:id="rId52"/>
    <p:sldId id="587" r:id="rId53"/>
    <p:sldId id="588" r:id="rId54"/>
    <p:sldId id="623" r:id="rId55"/>
    <p:sldId id="624" r:id="rId56"/>
    <p:sldId id="590" r:id="rId57"/>
    <p:sldId id="625" r:id="rId58"/>
    <p:sldId id="591" r:id="rId59"/>
    <p:sldId id="592" r:id="rId60"/>
    <p:sldId id="593" r:id="rId61"/>
    <p:sldId id="594" r:id="rId62"/>
    <p:sldId id="595" r:id="rId63"/>
    <p:sldId id="497" r:id="rId64"/>
    <p:sldId id="597" r:id="rId65"/>
    <p:sldId id="599" r:id="rId66"/>
    <p:sldId id="600" r:id="rId67"/>
    <p:sldId id="601" r:id="rId68"/>
    <p:sldId id="516" r:id="rId69"/>
    <p:sldId id="536" r:id="rId70"/>
    <p:sldId id="537" r:id="rId71"/>
    <p:sldId id="538" r:id="rId72"/>
    <p:sldId id="539" r:id="rId73"/>
    <p:sldId id="602" r:id="rId74"/>
    <p:sldId id="604" r:id="rId75"/>
    <p:sldId id="606" r:id="rId76"/>
    <p:sldId id="607" r:id="rId77"/>
    <p:sldId id="608" r:id="rId78"/>
    <p:sldId id="495" r:id="rId79"/>
    <p:sldId id="455"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89"/>
            <p14:sldId id="549"/>
            <p14:sldId id="486"/>
            <p14:sldId id="547"/>
            <p14:sldId id="550"/>
            <p14:sldId id="552"/>
            <p14:sldId id="553"/>
            <p14:sldId id="554"/>
            <p14:sldId id="555"/>
            <p14:sldId id="556"/>
            <p14:sldId id="557"/>
            <p14:sldId id="610"/>
            <p14:sldId id="612"/>
            <p14:sldId id="558"/>
            <p14:sldId id="559"/>
            <p14:sldId id="560"/>
            <p14:sldId id="561"/>
            <p14:sldId id="562"/>
            <p14:sldId id="563"/>
            <p14:sldId id="564"/>
            <p14:sldId id="565"/>
            <p14:sldId id="566"/>
            <p14:sldId id="567"/>
            <p14:sldId id="568"/>
            <p14:sldId id="570"/>
            <p14:sldId id="613"/>
            <p14:sldId id="572"/>
            <p14:sldId id="573"/>
            <p14:sldId id="615"/>
            <p14:sldId id="616"/>
            <p14:sldId id="574"/>
            <p14:sldId id="575"/>
            <p14:sldId id="617"/>
            <p14:sldId id="618"/>
            <p14:sldId id="576"/>
            <p14:sldId id="619"/>
            <p14:sldId id="577"/>
            <p14:sldId id="620"/>
            <p14:sldId id="578"/>
            <p14:sldId id="579"/>
            <p14:sldId id="580"/>
            <p14:sldId id="581"/>
            <p14:sldId id="582"/>
            <p14:sldId id="583"/>
            <p14:sldId id="621"/>
            <p14:sldId id="585"/>
            <p14:sldId id="586"/>
            <p14:sldId id="587"/>
            <p14:sldId id="588"/>
            <p14:sldId id="623"/>
            <p14:sldId id="624"/>
            <p14:sldId id="590"/>
            <p14:sldId id="625"/>
            <p14:sldId id="591"/>
            <p14:sldId id="592"/>
            <p14:sldId id="593"/>
            <p14:sldId id="594"/>
            <p14:sldId id="595"/>
            <p14:sldId id="497"/>
            <p14:sldId id="597"/>
            <p14:sldId id="599"/>
            <p14:sldId id="600"/>
            <p14:sldId id="601"/>
            <p14:sldId id="516"/>
            <p14:sldId id="536"/>
            <p14:sldId id="537"/>
            <p14:sldId id="538"/>
            <p14:sldId id="539"/>
            <p14:sldId id="602"/>
            <p14:sldId id="604"/>
            <p14:sldId id="606"/>
            <p14:sldId id="607"/>
            <p14:sldId id="608"/>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F3B67B-16EE-67DD-6ECF-A6CCF33FC823}" name="Robe Alsola" initials="RA" userId="S::robe.a@trainingresourcesgroup.com.au::442cfe6c-cb90-4d1b-80d8-34dd11d025e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F3E4EC-D3D9-461C-B0A5-D862B80949AA}" v="1" dt="2023-05-18T01:03:47.3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03" autoAdjust="0"/>
    <p:restoredTop sz="94660"/>
  </p:normalViewPr>
  <p:slideViewPr>
    <p:cSldViewPr snapToGrid="0">
      <p:cViewPr varScale="1">
        <p:scale>
          <a:sx n="107" d="100"/>
          <a:sy n="107" d="100"/>
        </p:scale>
        <p:origin x="720"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88"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 Alsola" userId="442cfe6c-cb90-4d1b-80d8-34dd11d025e3" providerId="ADAL" clId="{6538BA0B-892C-419D-B534-B744E60774B0}"/>
    <pc:docChg chg="undo custSel modSld">
      <pc:chgData name="Robe Alsola" userId="442cfe6c-cb90-4d1b-80d8-34dd11d025e3" providerId="ADAL" clId="{6538BA0B-892C-419D-B534-B744E60774B0}" dt="2022-08-16T02:53:27.463" v="38"/>
      <pc:docMkLst>
        <pc:docMk/>
      </pc:docMkLst>
      <pc:sldChg chg="modCm">
        <pc:chgData name="Robe Alsola" userId="442cfe6c-cb90-4d1b-80d8-34dd11d025e3" providerId="ADAL" clId="{6538BA0B-892C-419D-B534-B744E60774B0}" dt="2022-08-16T02:53:27.463" v="38"/>
        <pc:sldMkLst>
          <pc:docMk/>
          <pc:sldMk cId="4055469947" sldId="425"/>
        </pc:sldMkLst>
      </pc:sldChg>
      <pc:sldChg chg="addCm">
        <pc:chgData name="Robe Alsola" userId="442cfe6c-cb90-4d1b-80d8-34dd11d025e3" providerId="ADAL" clId="{6538BA0B-892C-419D-B534-B744E60774B0}" dt="2022-08-16T02:42:07.670" v="35"/>
        <pc:sldMkLst>
          <pc:docMk/>
          <pc:sldMk cId="3894788654" sldId="489"/>
        </pc:sldMkLst>
      </pc:sldChg>
      <pc:sldChg chg="addCm">
        <pc:chgData name="Robe Alsola" userId="442cfe6c-cb90-4d1b-80d8-34dd11d025e3" providerId="ADAL" clId="{6538BA0B-892C-419D-B534-B744E60774B0}" dt="2022-08-16T02:29:56.502" v="14"/>
        <pc:sldMkLst>
          <pc:docMk/>
          <pc:sldMk cId="3464322941" sldId="536"/>
        </pc:sldMkLst>
      </pc:sldChg>
      <pc:sldChg chg="addCm">
        <pc:chgData name="Robe Alsola" userId="442cfe6c-cb90-4d1b-80d8-34dd11d025e3" providerId="ADAL" clId="{6538BA0B-892C-419D-B534-B744E60774B0}" dt="2022-08-16T02:19:15.634" v="8"/>
        <pc:sldMkLst>
          <pc:docMk/>
          <pc:sldMk cId="1218994785" sldId="549"/>
        </pc:sldMkLst>
      </pc:sldChg>
      <pc:sldChg chg="modSp mod">
        <pc:chgData name="Robe Alsola" userId="442cfe6c-cb90-4d1b-80d8-34dd11d025e3" providerId="ADAL" clId="{6538BA0B-892C-419D-B534-B744E60774B0}" dt="2022-08-16T02:23:34.121" v="10" actId="14100"/>
        <pc:sldMkLst>
          <pc:docMk/>
          <pc:sldMk cId="760226492" sldId="558"/>
        </pc:sldMkLst>
        <pc:spChg chg="mod">
          <ac:chgData name="Robe Alsola" userId="442cfe6c-cb90-4d1b-80d8-34dd11d025e3" providerId="ADAL" clId="{6538BA0B-892C-419D-B534-B744E60774B0}" dt="2022-08-16T02:23:25.578" v="9" actId="14100"/>
          <ac:spMkLst>
            <pc:docMk/>
            <pc:sldMk cId="760226492" sldId="558"/>
            <ac:spMk id="3" creationId="{042D9E7B-D1BB-4A59-8D12-11E6C2FA55AC}"/>
          </ac:spMkLst>
        </pc:spChg>
        <pc:picChg chg="mod">
          <ac:chgData name="Robe Alsola" userId="442cfe6c-cb90-4d1b-80d8-34dd11d025e3" providerId="ADAL" clId="{6538BA0B-892C-419D-B534-B744E60774B0}" dt="2022-08-16T02:23:34.121" v="10" actId="14100"/>
          <ac:picMkLst>
            <pc:docMk/>
            <pc:sldMk cId="760226492" sldId="558"/>
            <ac:picMk id="7" creationId="{00000000-0000-0000-0000-000000000000}"/>
          </ac:picMkLst>
        </pc:picChg>
      </pc:sldChg>
      <pc:sldChg chg="addCm">
        <pc:chgData name="Robe Alsola" userId="442cfe6c-cb90-4d1b-80d8-34dd11d025e3" providerId="ADAL" clId="{6538BA0B-892C-419D-B534-B744E60774B0}" dt="2022-08-16T02:24:44.257" v="11"/>
        <pc:sldMkLst>
          <pc:docMk/>
          <pc:sldMk cId="3308405094" sldId="567"/>
        </pc:sldMkLst>
      </pc:sldChg>
      <pc:sldChg chg="modCm">
        <pc:chgData name="Robe Alsola" userId="442cfe6c-cb90-4d1b-80d8-34dd11d025e3" providerId="ADAL" clId="{6538BA0B-892C-419D-B534-B744E60774B0}" dt="2022-08-16T02:27:27.267" v="12"/>
        <pc:sldMkLst>
          <pc:docMk/>
          <pc:sldMk cId="4083326627" sldId="570"/>
        </pc:sldMkLst>
      </pc:sldChg>
      <pc:sldChg chg="modSp mod">
        <pc:chgData name="Robe Alsola" userId="442cfe6c-cb90-4d1b-80d8-34dd11d025e3" providerId="ADAL" clId="{6538BA0B-892C-419D-B534-B744E60774B0}" dt="2022-08-16T02:28:30.402" v="13" actId="20577"/>
        <pc:sldMkLst>
          <pc:docMk/>
          <pc:sldMk cId="3284445546" sldId="577"/>
        </pc:sldMkLst>
        <pc:spChg chg="mod">
          <ac:chgData name="Robe Alsola" userId="442cfe6c-cb90-4d1b-80d8-34dd11d025e3" providerId="ADAL" clId="{6538BA0B-892C-419D-B534-B744E60774B0}" dt="2022-08-16T02:28:30.402" v="13" actId="20577"/>
          <ac:spMkLst>
            <pc:docMk/>
            <pc:sldMk cId="3284445546" sldId="577"/>
            <ac:spMk id="3" creationId="{042D9E7B-D1BB-4A59-8D12-11E6C2FA55AC}"/>
          </ac:spMkLst>
        </pc:spChg>
      </pc:sldChg>
      <pc:sldChg chg="addCm">
        <pc:chgData name="Robe Alsola" userId="442cfe6c-cb90-4d1b-80d8-34dd11d025e3" providerId="ADAL" clId="{6538BA0B-892C-419D-B534-B744E60774B0}" dt="2022-08-16T02:32:59.694" v="34"/>
        <pc:sldMkLst>
          <pc:docMk/>
          <pc:sldMk cId="1899100461" sldId="581"/>
        </pc:sldMkLst>
      </pc:sldChg>
      <pc:sldChg chg="addCm">
        <pc:chgData name="Robe Alsola" userId="442cfe6c-cb90-4d1b-80d8-34dd11d025e3" providerId="ADAL" clId="{6538BA0B-892C-419D-B534-B744E60774B0}" dt="2022-08-16T02:47:21.149" v="36"/>
        <pc:sldMkLst>
          <pc:docMk/>
          <pc:sldMk cId="2942403232" sldId="595"/>
        </pc:sldMkLst>
      </pc:sldChg>
      <pc:sldChg chg="modSp mod">
        <pc:chgData name="Robe Alsola" userId="442cfe6c-cb90-4d1b-80d8-34dd11d025e3" providerId="ADAL" clId="{6538BA0B-892C-419D-B534-B744E60774B0}" dt="2022-08-16T02:31:22.902" v="33"/>
        <pc:sldMkLst>
          <pc:docMk/>
          <pc:sldMk cId="1046042780" sldId="602"/>
        </pc:sldMkLst>
        <pc:spChg chg="mod">
          <ac:chgData name="Robe Alsola" userId="442cfe6c-cb90-4d1b-80d8-34dd11d025e3" providerId="ADAL" clId="{6538BA0B-892C-419D-B534-B744E60774B0}" dt="2022-08-16T02:31:22.902" v="33"/>
          <ac:spMkLst>
            <pc:docMk/>
            <pc:sldMk cId="1046042780" sldId="602"/>
            <ac:spMk id="3" creationId="{042D9E7B-D1BB-4A59-8D12-11E6C2FA55AC}"/>
          </ac:spMkLst>
        </pc:spChg>
      </pc:sldChg>
      <pc:sldChg chg="modSp mod addCm modCm">
        <pc:chgData name="Robe Alsola" userId="442cfe6c-cb90-4d1b-80d8-34dd11d025e3" providerId="ADAL" clId="{6538BA0B-892C-419D-B534-B744E60774B0}" dt="2022-08-16T02:31:18.243" v="32" actId="21"/>
        <pc:sldMkLst>
          <pc:docMk/>
          <pc:sldMk cId="233321311" sldId="604"/>
        </pc:sldMkLst>
        <pc:spChg chg="mod">
          <ac:chgData name="Robe Alsola" userId="442cfe6c-cb90-4d1b-80d8-34dd11d025e3" providerId="ADAL" clId="{6538BA0B-892C-419D-B534-B744E60774B0}" dt="2022-08-16T02:31:18.243" v="32" actId="21"/>
          <ac:spMkLst>
            <pc:docMk/>
            <pc:sldMk cId="233321311" sldId="604"/>
            <ac:spMk id="3" creationId="{042D9E7B-D1BB-4A59-8D12-11E6C2FA55AC}"/>
          </ac:spMkLst>
        </pc:spChg>
      </pc:sldChg>
      <pc:sldChg chg="modSp mod modCm">
        <pc:chgData name="Robe Alsola" userId="442cfe6c-cb90-4d1b-80d8-34dd11d025e3" providerId="ADAL" clId="{6538BA0B-892C-419D-B534-B744E60774B0}" dt="2022-08-16T02:17:35.623" v="6"/>
        <pc:sldMkLst>
          <pc:docMk/>
          <pc:sldMk cId="1059734731" sldId="610"/>
        </pc:sldMkLst>
        <pc:spChg chg="mod">
          <ac:chgData name="Robe Alsola" userId="442cfe6c-cb90-4d1b-80d8-34dd11d025e3" providerId="ADAL" clId="{6538BA0B-892C-419D-B534-B744E60774B0}" dt="2022-08-16T02:17:08.205" v="1" actId="20577"/>
          <ac:spMkLst>
            <pc:docMk/>
            <pc:sldMk cId="1059734731" sldId="610"/>
            <ac:spMk id="3" creationId="{042D9E7B-D1BB-4A59-8D12-11E6C2FA55AC}"/>
          </ac:spMkLst>
        </pc:spChg>
      </pc:sldChg>
      <pc:sldChg chg="modSp mod modCm">
        <pc:chgData name="Robe Alsola" userId="442cfe6c-cb90-4d1b-80d8-34dd11d025e3" providerId="ADAL" clId="{6538BA0B-892C-419D-B534-B744E60774B0}" dt="2022-08-16T02:17:56.973" v="7"/>
        <pc:sldMkLst>
          <pc:docMk/>
          <pc:sldMk cId="2771502397" sldId="612"/>
        </pc:sldMkLst>
        <pc:spChg chg="mod">
          <ac:chgData name="Robe Alsola" userId="442cfe6c-cb90-4d1b-80d8-34dd11d025e3" providerId="ADAL" clId="{6538BA0B-892C-419D-B534-B744E60774B0}" dt="2022-08-16T02:17:16.348" v="5" actId="20577"/>
          <ac:spMkLst>
            <pc:docMk/>
            <pc:sldMk cId="2771502397" sldId="612"/>
            <ac:spMk id="3" creationId="{042D9E7B-D1BB-4A59-8D12-11E6C2FA55AC}"/>
          </ac:spMkLst>
        </pc:spChg>
      </pc:sldChg>
    </pc:docChg>
  </pc:docChgLst>
  <pc:docChgLst>
    <pc:chgData name="Robe Alsola" userId="442cfe6c-cb90-4d1b-80d8-34dd11d025e3" providerId="ADAL" clId="{9A4D3CDD-2B92-4063-B43F-7565C6E0208D}"/>
    <pc:docChg chg="undo custSel modSld">
      <pc:chgData name="Robe Alsola" userId="442cfe6c-cb90-4d1b-80d8-34dd11d025e3" providerId="ADAL" clId="{9A4D3CDD-2B92-4063-B43F-7565C6E0208D}" dt="2022-08-16T00:04:35.275" v="233"/>
      <pc:docMkLst>
        <pc:docMk/>
      </pc:docMkLst>
      <pc:sldChg chg="modSp mod delCm">
        <pc:chgData name="Robe Alsola" userId="442cfe6c-cb90-4d1b-80d8-34dd11d025e3" providerId="ADAL" clId="{9A4D3CDD-2B92-4063-B43F-7565C6E0208D}" dt="2022-08-15T07:07:42.170" v="3" actId="1076"/>
        <pc:sldMkLst>
          <pc:docMk/>
          <pc:sldMk cId="3894788654" sldId="489"/>
        </pc:sldMkLst>
        <pc:spChg chg="mod">
          <ac:chgData name="Robe Alsola" userId="442cfe6c-cb90-4d1b-80d8-34dd11d025e3" providerId="ADAL" clId="{9A4D3CDD-2B92-4063-B43F-7565C6E0208D}" dt="2022-08-15T07:07:33.715" v="1" actId="14100"/>
          <ac:spMkLst>
            <pc:docMk/>
            <pc:sldMk cId="3894788654" sldId="489"/>
            <ac:spMk id="3" creationId="{042D9E7B-D1BB-4A59-8D12-11E6C2FA55AC}"/>
          </ac:spMkLst>
        </pc:spChg>
        <pc:picChg chg="mod">
          <ac:chgData name="Robe Alsola" userId="442cfe6c-cb90-4d1b-80d8-34dd11d025e3" providerId="ADAL" clId="{9A4D3CDD-2B92-4063-B43F-7565C6E0208D}" dt="2022-08-15T07:07:42.170" v="3" actId="1076"/>
          <ac:picMkLst>
            <pc:docMk/>
            <pc:sldMk cId="3894788654" sldId="489"/>
            <ac:picMk id="7" creationId="{0FF72767-8E3C-4A64-873A-FAC465367D06}"/>
          </ac:picMkLst>
        </pc:picChg>
      </pc:sldChg>
      <pc:sldChg chg="modSp mod delCm">
        <pc:chgData name="Robe Alsola" userId="442cfe6c-cb90-4d1b-80d8-34dd11d025e3" providerId="ADAL" clId="{9A4D3CDD-2B92-4063-B43F-7565C6E0208D}" dt="2022-08-15T23:57:41.735" v="216"/>
        <pc:sldMkLst>
          <pc:docMk/>
          <pc:sldMk cId="2163132987" sldId="497"/>
        </pc:sldMkLst>
        <pc:spChg chg="mod">
          <ac:chgData name="Robe Alsola" userId="442cfe6c-cb90-4d1b-80d8-34dd11d025e3" providerId="ADAL" clId="{9A4D3CDD-2B92-4063-B43F-7565C6E0208D}" dt="2022-08-15T23:57:31.808" v="215" actId="20577"/>
          <ac:spMkLst>
            <pc:docMk/>
            <pc:sldMk cId="2163132987" sldId="497"/>
            <ac:spMk id="3" creationId="{042D9E7B-D1BB-4A59-8D12-11E6C2FA55AC}"/>
          </ac:spMkLst>
        </pc:spChg>
      </pc:sldChg>
      <pc:sldChg chg="delCm">
        <pc:chgData name="Robe Alsola" userId="442cfe6c-cb90-4d1b-80d8-34dd11d025e3" providerId="ADAL" clId="{9A4D3CDD-2B92-4063-B43F-7565C6E0208D}" dt="2022-08-16T00:02:19.572" v="220"/>
        <pc:sldMkLst>
          <pc:docMk/>
          <pc:sldMk cId="3464322941" sldId="536"/>
        </pc:sldMkLst>
      </pc:sldChg>
      <pc:sldChg chg="modSp mod">
        <pc:chgData name="Robe Alsola" userId="442cfe6c-cb90-4d1b-80d8-34dd11d025e3" providerId="ADAL" clId="{9A4D3CDD-2B92-4063-B43F-7565C6E0208D}" dt="2022-08-16T00:02:58.358" v="225" actId="14100"/>
        <pc:sldMkLst>
          <pc:docMk/>
          <pc:sldMk cId="3185020572" sldId="539"/>
        </pc:sldMkLst>
        <pc:spChg chg="mod">
          <ac:chgData name="Robe Alsola" userId="442cfe6c-cb90-4d1b-80d8-34dd11d025e3" providerId="ADAL" clId="{9A4D3CDD-2B92-4063-B43F-7565C6E0208D}" dt="2022-08-16T00:02:52.052" v="223" actId="14100"/>
          <ac:spMkLst>
            <pc:docMk/>
            <pc:sldMk cId="3185020572" sldId="539"/>
            <ac:spMk id="3" creationId="{042D9E7B-D1BB-4A59-8D12-11E6C2FA55AC}"/>
          </ac:spMkLst>
        </pc:spChg>
        <pc:picChg chg="mod">
          <ac:chgData name="Robe Alsola" userId="442cfe6c-cb90-4d1b-80d8-34dd11d025e3" providerId="ADAL" clId="{9A4D3CDD-2B92-4063-B43F-7565C6E0208D}" dt="2022-08-16T00:02:58.358" v="225" actId="14100"/>
          <ac:picMkLst>
            <pc:docMk/>
            <pc:sldMk cId="3185020572" sldId="539"/>
            <ac:picMk id="7" creationId="{00000000-0000-0000-0000-000000000000}"/>
          </ac:picMkLst>
        </pc:picChg>
      </pc:sldChg>
      <pc:sldChg chg="modSp mod delCm">
        <pc:chgData name="Robe Alsola" userId="442cfe6c-cb90-4d1b-80d8-34dd11d025e3" providerId="ADAL" clId="{9A4D3CDD-2B92-4063-B43F-7565C6E0208D}" dt="2022-08-15T07:08:23.046" v="5"/>
        <pc:sldMkLst>
          <pc:docMk/>
          <pc:sldMk cId="1858642010" sldId="550"/>
        </pc:sldMkLst>
        <pc:spChg chg="mod">
          <ac:chgData name="Robe Alsola" userId="442cfe6c-cb90-4d1b-80d8-34dd11d025e3" providerId="ADAL" clId="{9A4D3CDD-2B92-4063-B43F-7565C6E0208D}" dt="2022-08-15T07:08:18.597" v="4" actId="20577"/>
          <ac:spMkLst>
            <pc:docMk/>
            <pc:sldMk cId="1858642010" sldId="550"/>
            <ac:spMk id="3" creationId="{042D9E7B-D1BB-4A59-8D12-11E6C2FA55AC}"/>
          </ac:spMkLst>
        </pc:spChg>
      </pc:sldChg>
      <pc:sldChg chg="delCm">
        <pc:chgData name="Robe Alsola" userId="442cfe6c-cb90-4d1b-80d8-34dd11d025e3" providerId="ADAL" clId="{9A4D3CDD-2B92-4063-B43F-7565C6E0208D}" dt="2022-08-15T07:12:01.044" v="10"/>
        <pc:sldMkLst>
          <pc:docMk/>
          <pc:sldMk cId="1077549119" sldId="557"/>
        </pc:sldMkLst>
      </pc:sldChg>
      <pc:sldChg chg="modSp mod delCm modCm">
        <pc:chgData name="Robe Alsola" userId="442cfe6c-cb90-4d1b-80d8-34dd11d025e3" providerId="ADAL" clId="{9A4D3CDD-2B92-4063-B43F-7565C6E0208D}" dt="2022-08-15T07:13:30.013" v="15"/>
        <pc:sldMkLst>
          <pc:docMk/>
          <pc:sldMk cId="1957444305" sldId="560"/>
        </pc:sldMkLst>
        <pc:spChg chg="mod">
          <ac:chgData name="Robe Alsola" userId="442cfe6c-cb90-4d1b-80d8-34dd11d025e3" providerId="ADAL" clId="{9A4D3CDD-2B92-4063-B43F-7565C6E0208D}" dt="2022-08-15T07:13:10.410" v="14" actId="20577"/>
          <ac:spMkLst>
            <pc:docMk/>
            <pc:sldMk cId="1957444305" sldId="560"/>
            <ac:spMk id="3" creationId="{042D9E7B-D1BB-4A59-8D12-11E6C2FA55AC}"/>
          </ac:spMkLst>
        </pc:spChg>
      </pc:sldChg>
      <pc:sldChg chg="delCm">
        <pc:chgData name="Robe Alsola" userId="442cfe6c-cb90-4d1b-80d8-34dd11d025e3" providerId="ADAL" clId="{9A4D3CDD-2B92-4063-B43F-7565C6E0208D}" dt="2022-08-15T07:15:26.590" v="16"/>
        <pc:sldMkLst>
          <pc:docMk/>
          <pc:sldMk cId="3613740666" sldId="562"/>
        </pc:sldMkLst>
      </pc:sldChg>
      <pc:sldChg chg="modSp mod delCm modCm">
        <pc:chgData name="Robe Alsola" userId="442cfe6c-cb90-4d1b-80d8-34dd11d025e3" providerId="ADAL" clId="{9A4D3CDD-2B92-4063-B43F-7565C6E0208D}" dt="2022-08-15T07:18:30.930" v="58" actId="1076"/>
        <pc:sldMkLst>
          <pc:docMk/>
          <pc:sldMk cId="3308405094" sldId="567"/>
        </pc:sldMkLst>
        <pc:spChg chg="mod">
          <ac:chgData name="Robe Alsola" userId="442cfe6c-cb90-4d1b-80d8-34dd11d025e3" providerId="ADAL" clId="{9A4D3CDD-2B92-4063-B43F-7565C6E0208D}" dt="2022-08-15T07:17:47.776" v="51" actId="20577"/>
          <ac:spMkLst>
            <pc:docMk/>
            <pc:sldMk cId="3308405094" sldId="567"/>
            <ac:spMk id="3" creationId="{042D9E7B-D1BB-4A59-8D12-11E6C2FA55AC}"/>
          </ac:spMkLst>
        </pc:spChg>
        <pc:graphicFrameChg chg="mod">
          <ac:chgData name="Robe Alsola" userId="442cfe6c-cb90-4d1b-80d8-34dd11d025e3" providerId="ADAL" clId="{9A4D3CDD-2B92-4063-B43F-7565C6E0208D}" dt="2022-08-15T07:18:30.930" v="58" actId="1076"/>
          <ac:graphicFrameMkLst>
            <pc:docMk/>
            <pc:sldMk cId="3308405094" sldId="567"/>
            <ac:graphicFrameMk id="6" creationId="{00000000-0000-0000-0000-000000000000}"/>
          </ac:graphicFrameMkLst>
        </pc:graphicFrameChg>
      </pc:sldChg>
      <pc:sldChg chg="delCm">
        <pc:chgData name="Robe Alsola" userId="442cfe6c-cb90-4d1b-80d8-34dd11d025e3" providerId="ADAL" clId="{9A4D3CDD-2B92-4063-B43F-7565C6E0208D}" dt="2022-08-15T07:18:44.969" v="59"/>
        <pc:sldMkLst>
          <pc:docMk/>
          <pc:sldMk cId="1337910136" sldId="568"/>
        </pc:sldMkLst>
      </pc:sldChg>
      <pc:sldChg chg="modSp mod addCm delCm">
        <pc:chgData name="Robe Alsola" userId="442cfe6c-cb90-4d1b-80d8-34dd11d025e3" providerId="ADAL" clId="{9A4D3CDD-2B92-4063-B43F-7565C6E0208D}" dt="2022-08-15T23:16:02.820" v="64" actId="13926"/>
        <pc:sldMkLst>
          <pc:docMk/>
          <pc:sldMk cId="4083326627" sldId="570"/>
        </pc:sldMkLst>
        <pc:spChg chg="mod">
          <ac:chgData name="Robe Alsola" userId="442cfe6c-cb90-4d1b-80d8-34dd11d025e3" providerId="ADAL" clId="{9A4D3CDD-2B92-4063-B43F-7565C6E0208D}" dt="2022-08-15T23:16:02.820" v="64" actId="13926"/>
          <ac:spMkLst>
            <pc:docMk/>
            <pc:sldMk cId="4083326627" sldId="570"/>
            <ac:spMk id="3" creationId="{042D9E7B-D1BB-4A59-8D12-11E6C2FA55AC}"/>
          </ac:spMkLst>
        </pc:spChg>
      </pc:sldChg>
      <pc:sldChg chg="modSp mod addCm delCm modCm">
        <pc:chgData name="Robe Alsola" userId="442cfe6c-cb90-4d1b-80d8-34dd11d025e3" providerId="ADAL" clId="{9A4D3CDD-2B92-4063-B43F-7565C6E0208D}" dt="2022-08-15T23:19:51.453" v="76"/>
        <pc:sldMkLst>
          <pc:docMk/>
          <pc:sldMk cId="473906744" sldId="572"/>
        </pc:sldMkLst>
        <pc:spChg chg="mod">
          <ac:chgData name="Robe Alsola" userId="442cfe6c-cb90-4d1b-80d8-34dd11d025e3" providerId="ADAL" clId="{9A4D3CDD-2B92-4063-B43F-7565C6E0208D}" dt="2022-08-15T23:17:41.558" v="69" actId="14100"/>
          <ac:spMkLst>
            <pc:docMk/>
            <pc:sldMk cId="473906744" sldId="572"/>
            <ac:spMk id="3" creationId="{042D9E7B-D1BB-4A59-8D12-11E6C2FA55AC}"/>
          </ac:spMkLst>
        </pc:spChg>
      </pc:sldChg>
      <pc:sldChg chg="modSp mod delCm">
        <pc:chgData name="Robe Alsola" userId="442cfe6c-cb90-4d1b-80d8-34dd11d025e3" providerId="ADAL" clId="{9A4D3CDD-2B92-4063-B43F-7565C6E0208D}" dt="2022-08-15T23:20:09.735" v="78"/>
        <pc:sldMkLst>
          <pc:docMk/>
          <pc:sldMk cId="3085241382" sldId="573"/>
        </pc:sldMkLst>
        <pc:spChg chg="mod">
          <ac:chgData name="Robe Alsola" userId="442cfe6c-cb90-4d1b-80d8-34dd11d025e3" providerId="ADAL" clId="{9A4D3CDD-2B92-4063-B43F-7565C6E0208D}" dt="2022-08-15T23:19:16.365" v="75" actId="14100"/>
          <ac:spMkLst>
            <pc:docMk/>
            <pc:sldMk cId="3085241382" sldId="573"/>
            <ac:spMk id="3" creationId="{042D9E7B-D1BB-4A59-8D12-11E6C2FA55AC}"/>
          </ac:spMkLst>
        </pc:spChg>
      </pc:sldChg>
      <pc:sldChg chg="modSp mod delCm">
        <pc:chgData name="Robe Alsola" userId="442cfe6c-cb90-4d1b-80d8-34dd11d025e3" providerId="ADAL" clId="{9A4D3CDD-2B92-4063-B43F-7565C6E0208D}" dt="2022-08-15T23:21:44.144" v="87" actId="14100"/>
        <pc:sldMkLst>
          <pc:docMk/>
          <pc:sldMk cId="2325939391" sldId="574"/>
        </pc:sldMkLst>
        <pc:spChg chg="mod">
          <ac:chgData name="Robe Alsola" userId="442cfe6c-cb90-4d1b-80d8-34dd11d025e3" providerId="ADAL" clId="{9A4D3CDD-2B92-4063-B43F-7565C6E0208D}" dt="2022-08-15T23:21:44.144" v="87" actId="14100"/>
          <ac:spMkLst>
            <pc:docMk/>
            <pc:sldMk cId="2325939391" sldId="574"/>
            <ac:spMk id="3" creationId="{042D9E7B-D1BB-4A59-8D12-11E6C2FA55AC}"/>
          </ac:spMkLst>
        </pc:spChg>
      </pc:sldChg>
      <pc:sldChg chg="delCm">
        <pc:chgData name="Robe Alsola" userId="442cfe6c-cb90-4d1b-80d8-34dd11d025e3" providerId="ADAL" clId="{9A4D3CDD-2B92-4063-B43F-7565C6E0208D}" dt="2022-08-15T23:22:21.448" v="89"/>
        <pc:sldMkLst>
          <pc:docMk/>
          <pc:sldMk cId="2986692513" sldId="575"/>
        </pc:sldMkLst>
      </pc:sldChg>
      <pc:sldChg chg="modSp mod delCm">
        <pc:chgData name="Robe Alsola" userId="442cfe6c-cb90-4d1b-80d8-34dd11d025e3" providerId="ADAL" clId="{9A4D3CDD-2B92-4063-B43F-7565C6E0208D}" dt="2022-08-15T23:26:20.301" v="108" actId="20577"/>
        <pc:sldMkLst>
          <pc:docMk/>
          <pc:sldMk cId="3284445546" sldId="577"/>
        </pc:sldMkLst>
        <pc:spChg chg="mod">
          <ac:chgData name="Robe Alsola" userId="442cfe6c-cb90-4d1b-80d8-34dd11d025e3" providerId="ADAL" clId="{9A4D3CDD-2B92-4063-B43F-7565C6E0208D}" dt="2022-08-15T23:26:20.301" v="108" actId="20577"/>
          <ac:spMkLst>
            <pc:docMk/>
            <pc:sldMk cId="3284445546" sldId="577"/>
            <ac:spMk id="3" creationId="{042D9E7B-D1BB-4A59-8D12-11E6C2FA55AC}"/>
          </ac:spMkLst>
        </pc:spChg>
      </pc:sldChg>
      <pc:sldChg chg="modSp mod">
        <pc:chgData name="Robe Alsola" userId="442cfe6c-cb90-4d1b-80d8-34dd11d025e3" providerId="ADAL" clId="{9A4D3CDD-2B92-4063-B43F-7565C6E0208D}" dt="2022-08-15T23:27:05.672" v="112" actId="1076"/>
        <pc:sldMkLst>
          <pc:docMk/>
          <pc:sldMk cId="3857953875" sldId="578"/>
        </pc:sldMkLst>
        <pc:spChg chg="mod">
          <ac:chgData name="Robe Alsola" userId="442cfe6c-cb90-4d1b-80d8-34dd11d025e3" providerId="ADAL" clId="{9A4D3CDD-2B92-4063-B43F-7565C6E0208D}" dt="2022-08-15T23:26:56.781" v="111" actId="20577"/>
          <ac:spMkLst>
            <pc:docMk/>
            <pc:sldMk cId="3857953875" sldId="578"/>
            <ac:spMk id="3" creationId="{042D9E7B-D1BB-4A59-8D12-11E6C2FA55AC}"/>
          </ac:spMkLst>
        </pc:spChg>
        <pc:picChg chg="mod">
          <ac:chgData name="Robe Alsola" userId="442cfe6c-cb90-4d1b-80d8-34dd11d025e3" providerId="ADAL" clId="{9A4D3CDD-2B92-4063-B43F-7565C6E0208D}" dt="2022-08-15T23:27:05.672" v="112" actId="1076"/>
          <ac:picMkLst>
            <pc:docMk/>
            <pc:sldMk cId="3857953875" sldId="578"/>
            <ac:picMk id="7" creationId="{00000000-0000-0000-0000-000000000000}"/>
          </ac:picMkLst>
        </pc:picChg>
      </pc:sldChg>
      <pc:sldChg chg="delCm">
        <pc:chgData name="Robe Alsola" userId="442cfe6c-cb90-4d1b-80d8-34dd11d025e3" providerId="ADAL" clId="{9A4D3CDD-2B92-4063-B43F-7565C6E0208D}" dt="2022-08-15T23:27:36.376" v="113"/>
        <pc:sldMkLst>
          <pc:docMk/>
          <pc:sldMk cId="2254558939" sldId="579"/>
        </pc:sldMkLst>
      </pc:sldChg>
      <pc:sldChg chg="modSp mod">
        <pc:chgData name="Robe Alsola" userId="442cfe6c-cb90-4d1b-80d8-34dd11d025e3" providerId="ADAL" clId="{9A4D3CDD-2B92-4063-B43F-7565C6E0208D}" dt="2022-08-15T23:27:56.481" v="114" actId="1076"/>
        <pc:sldMkLst>
          <pc:docMk/>
          <pc:sldMk cId="445814629" sldId="580"/>
        </pc:sldMkLst>
        <pc:graphicFrameChg chg="mod">
          <ac:chgData name="Robe Alsola" userId="442cfe6c-cb90-4d1b-80d8-34dd11d025e3" providerId="ADAL" clId="{9A4D3CDD-2B92-4063-B43F-7565C6E0208D}" dt="2022-08-15T23:27:56.481" v="114" actId="1076"/>
          <ac:graphicFrameMkLst>
            <pc:docMk/>
            <pc:sldMk cId="445814629" sldId="580"/>
            <ac:graphicFrameMk id="6" creationId="{00000000-0000-0000-0000-000000000000}"/>
          </ac:graphicFrameMkLst>
        </pc:graphicFrameChg>
      </pc:sldChg>
      <pc:sldChg chg="delCm">
        <pc:chgData name="Robe Alsola" userId="442cfe6c-cb90-4d1b-80d8-34dd11d025e3" providerId="ADAL" clId="{9A4D3CDD-2B92-4063-B43F-7565C6E0208D}" dt="2022-08-15T23:28:02.839" v="115"/>
        <pc:sldMkLst>
          <pc:docMk/>
          <pc:sldMk cId="1899100461" sldId="581"/>
        </pc:sldMkLst>
      </pc:sldChg>
      <pc:sldChg chg="delCm">
        <pc:chgData name="Robe Alsola" userId="442cfe6c-cb90-4d1b-80d8-34dd11d025e3" providerId="ADAL" clId="{9A4D3CDD-2B92-4063-B43F-7565C6E0208D}" dt="2022-08-15T23:28:27.226" v="116"/>
        <pc:sldMkLst>
          <pc:docMk/>
          <pc:sldMk cId="2785061302" sldId="583"/>
        </pc:sldMkLst>
      </pc:sldChg>
      <pc:sldChg chg="delCm">
        <pc:chgData name="Robe Alsola" userId="442cfe6c-cb90-4d1b-80d8-34dd11d025e3" providerId="ADAL" clId="{9A4D3CDD-2B92-4063-B43F-7565C6E0208D}" dt="2022-08-15T23:29:39.002" v="117"/>
        <pc:sldMkLst>
          <pc:docMk/>
          <pc:sldMk cId="3929769548" sldId="585"/>
        </pc:sldMkLst>
      </pc:sldChg>
      <pc:sldChg chg="modSp mod addCm delCm modCm">
        <pc:chgData name="Robe Alsola" userId="442cfe6c-cb90-4d1b-80d8-34dd11d025e3" providerId="ADAL" clId="{9A4D3CDD-2B92-4063-B43F-7565C6E0208D}" dt="2022-08-15T23:45:53.022" v="154"/>
        <pc:sldMkLst>
          <pc:docMk/>
          <pc:sldMk cId="1605459895" sldId="586"/>
        </pc:sldMkLst>
        <pc:spChg chg="mod">
          <ac:chgData name="Robe Alsola" userId="442cfe6c-cb90-4d1b-80d8-34dd11d025e3" providerId="ADAL" clId="{9A4D3CDD-2B92-4063-B43F-7565C6E0208D}" dt="2022-08-15T23:41:29.342" v="140" actId="20577"/>
          <ac:spMkLst>
            <pc:docMk/>
            <pc:sldMk cId="1605459895" sldId="586"/>
            <ac:spMk id="3" creationId="{042D9E7B-D1BB-4A59-8D12-11E6C2FA55AC}"/>
          </ac:spMkLst>
        </pc:spChg>
      </pc:sldChg>
      <pc:sldChg chg="modSp mod delCm">
        <pc:chgData name="Robe Alsola" userId="442cfe6c-cb90-4d1b-80d8-34dd11d025e3" providerId="ADAL" clId="{9A4D3CDD-2B92-4063-B43F-7565C6E0208D}" dt="2022-08-15T23:45:51.790" v="152" actId="14100"/>
        <pc:sldMkLst>
          <pc:docMk/>
          <pc:sldMk cId="1560276450" sldId="587"/>
        </pc:sldMkLst>
        <pc:spChg chg="mod">
          <ac:chgData name="Robe Alsola" userId="442cfe6c-cb90-4d1b-80d8-34dd11d025e3" providerId="ADAL" clId="{9A4D3CDD-2B92-4063-B43F-7565C6E0208D}" dt="2022-08-15T23:45:51.790" v="152" actId="14100"/>
          <ac:spMkLst>
            <pc:docMk/>
            <pc:sldMk cId="1560276450" sldId="587"/>
            <ac:spMk id="3" creationId="{042D9E7B-D1BB-4A59-8D12-11E6C2FA55AC}"/>
          </ac:spMkLst>
        </pc:spChg>
      </pc:sldChg>
      <pc:sldChg chg="modSp mod delCm modCm">
        <pc:chgData name="Robe Alsola" userId="442cfe6c-cb90-4d1b-80d8-34dd11d025e3" providerId="ADAL" clId="{9A4D3CDD-2B92-4063-B43F-7565C6E0208D}" dt="2022-08-15T23:44:29.239" v="148"/>
        <pc:sldMkLst>
          <pc:docMk/>
          <pc:sldMk cId="2827451708" sldId="588"/>
        </pc:sldMkLst>
        <pc:spChg chg="mod">
          <ac:chgData name="Robe Alsola" userId="442cfe6c-cb90-4d1b-80d8-34dd11d025e3" providerId="ADAL" clId="{9A4D3CDD-2B92-4063-B43F-7565C6E0208D}" dt="2022-08-15T23:44:18.528" v="147" actId="20577"/>
          <ac:spMkLst>
            <pc:docMk/>
            <pc:sldMk cId="2827451708" sldId="588"/>
            <ac:spMk id="3" creationId="{042D9E7B-D1BB-4A59-8D12-11E6C2FA55AC}"/>
          </ac:spMkLst>
        </pc:spChg>
      </pc:sldChg>
      <pc:sldChg chg="modSp mod addCm delCm">
        <pc:chgData name="Robe Alsola" userId="442cfe6c-cb90-4d1b-80d8-34dd11d025e3" providerId="ADAL" clId="{9A4D3CDD-2B92-4063-B43F-7565C6E0208D}" dt="2022-08-15T23:48:56.375" v="161" actId="13926"/>
        <pc:sldMkLst>
          <pc:docMk/>
          <pc:sldMk cId="4136394209" sldId="590"/>
        </pc:sldMkLst>
        <pc:spChg chg="mod">
          <ac:chgData name="Robe Alsola" userId="442cfe6c-cb90-4d1b-80d8-34dd11d025e3" providerId="ADAL" clId="{9A4D3CDD-2B92-4063-B43F-7565C6E0208D}" dt="2022-08-15T23:48:56.375" v="161" actId="13926"/>
          <ac:spMkLst>
            <pc:docMk/>
            <pc:sldMk cId="4136394209" sldId="590"/>
            <ac:spMk id="3" creationId="{042D9E7B-D1BB-4A59-8D12-11E6C2FA55AC}"/>
          </ac:spMkLst>
        </pc:spChg>
      </pc:sldChg>
      <pc:sldChg chg="modCm">
        <pc:chgData name="Robe Alsola" userId="442cfe6c-cb90-4d1b-80d8-34dd11d025e3" providerId="ADAL" clId="{9A4D3CDD-2B92-4063-B43F-7565C6E0208D}" dt="2022-08-15T23:50:03.630" v="168"/>
        <pc:sldMkLst>
          <pc:docMk/>
          <pc:sldMk cId="3825366277" sldId="591"/>
        </pc:sldMkLst>
      </pc:sldChg>
      <pc:sldChg chg="modSp mod delCm">
        <pc:chgData name="Robe Alsola" userId="442cfe6c-cb90-4d1b-80d8-34dd11d025e3" providerId="ADAL" clId="{9A4D3CDD-2B92-4063-B43F-7565C6E0208D}" dt="2022-08-15T23:52:03.595" v="207" actId="20577"/>
        <pc:sldMkLst>
          <pc:docMk/>
          <pc:sldMk cId="3495343671" sldId="592"/>
        </pc:sldMkLst>
        <pc:spChg chg="mod">
          <ac:chgData name="Robe Alsola" userId="442cfe6c-cb90-4d1b-80d8-34dd11d025e3" providerId="ADAL" clId="{9A4D3CDD-2B92-4063-B43F-7565C6E0208D}" dt="2022-08-15T23:52:03.595" v="207" actId="20577"/>
          <ac:spMkLst>
            <pc:docMk/>
            <pc:sldMk cId="3495343671" sldId="592"/>
            <ac:spMk id="3" creationId="{042D9E7B-D1BB-4A59-8D12-11E6C2FA55AC}"/>
          </ac:spMkLst>
        </pc:spChg>
      </pc:sldChg>
      <pc:sldChg chg="modSp mod">
        <pc:chgData name="Robe Alsola" userId="442cfe6c-cb90-4d1b-80d8-34dd11d025e3" providerId="ADAL" clId="{9A4D3CDD-2B92-4063-B43F-7565C6E0208D}" dt="2022-08-15T23:52:11.005" v="208"/>
        <pc:sldMkLst>
          <pc:docMk/>
          <pc:sldMk cId="1541205907" sldId="593"/>
        </pc:sldMkLst>
        <pc:spChg chg="mod">
          <ac:chgData name="Robe Alsola" userId="442cfe6c-cb90-4d1b-80d8-34dd11d025e3" providerId="ADAL" clId="{9A4D3CDD-2B92-4063-B43F-7565C6E0208D}" dt="2022-08-15T23:52:11.005" v="208"/>
          <ac:spMkLst>
            <pc:docMk/>
            <pc:sldMk cId="1541205907" sldId="593"/>
            <ac:spMk id="3" creationId="{042D9E7B-D1BB-4A59-8D12-11E6C2FA55AC}"/>
          </ac:spMkLst>
        </pc:spChg>
      </pc:sldChg>
      <pc:sldChg chg="modSp mod">
        <pc:chgData name="Robe Alsola" userId="442cfe6c-cb90-4d1b-80d8-34dd11d025e3" providerId="ADAL" clId="{9A4D3CDD-2B92-4063-B43F-7565C6E0208D}" dt="2022-08-15T23:52:36.870" v="213" actId="14100"/>
        <pc:sldMkLst>
          <pc:docMk/>
          <pc:sldMk cId="2153638276" sldId="594"/>
        </pc:sldMkLst>
        <pc:spChg chg="mod">
          <ac:chgData name="Robe Alsola" userId="442cfe6c-cb90-4d1b-80d8-34dd11d025e3" providerId="ADAL" clId="{9A4D3CDD-2B92-4063-B43F-7565C6E0208D}" dt="2022-08-15T23:52:36.870" v="213" actId="14100"/>
          <ac:spMkLst>
            <pc:docMk/>
            <pc:sldMk cId="2153638276" sldId="594"/>
            <ac:spMk id="3" creationId="{042D9E7B-D1BB-4A59-8D12-11E6C2FA55AC}"/>
          </ac:spMkLst>
        </pc:spChg>
      </pc:sldChg>
      <pc:sldChg chg="delCm">
        <pc:chgData name="Robe Alsola" userId="442cfe6c-cb90-4d1b-80d8-34dd11d025e3" providerId="ADAL" clId="{9A4D3CDD-2B92-4063-B43F-7565C6E0208D}" dt="2022-08-15T23:58:06.107" v="217"/>
        <pc:sldMkLst>
          <pc:docMk/>
          <pc:sldMk cId="3489034895" sldId="597"/>
        </pc:sldMkLst>
      </pc:sldChg>
      <pc:sldChg chg="modSp mod addCm">
        <pc:chgData name="Robe Alsola" userId="442cfe6c-cb90-4d1b-80d8-34dd11d025e3" providerId="ADAL" clId="{9A4D3CDD-2B92-4063-B43F-7565C6E0208D}" dt="2022-08-16T00:01:53.110" v="219"/>
        <pc:sldMkLst>
          <pc:docMk/>
          <pc:sldMk cId="2185709637" sldId="600"/>
        </pc:sldMkLst>
        <pc:spChg chg="mod">
          <ac:chgData name="Robe Alsola" userId="442cfe6c-cb90-4d1b-80d8-34dd11d025e3" providerId="ADAL" clId="{9A4D3CDD-2B92-4063-B43F-7565C6E0208D}" dt="2022-08-16T00:01:21.616" v="218" actId="20577"/>
          <ac:spMkLst>
            <pc:docMk/>
            <pc:sldMk cId="2185709637" sldId="600"/>
            <ac:spMk id="3" creationId="{042D9E7B-D1BB-4A59-8D12-11E6C2FA55AC}"/>
          </ac:spMkLst>
        </pc:spChg>
      </pc:sldChg>
      <pc:sldChg chg="delCm">
        <pc:chgData name="Robe Alsola" userId="442cfe6c-cb90-4d1b-80d8-34dd11d025e3" providerId="ADAL" clId="{9A4D3CDD-2B92-4063-B43F-7565C6E0208D}" dt="2022-08-16T00:03:21.396" v="227"/>
        <pc:sldMkLst>
          <pc:docMk/>
          <pc:sldMk cId="1046042780" sldId="602"/>
        </pc:sldMkLst>
      </pc:sldChg>
      <pc:sldChg chg="delCm modCm">
        <pc:chgData name="Robe Alsola" userId="442cfe6c-cb90-4d1b-80d8-34dd11d025e3" providerId="ADAL" clId="{9A4D3CDD-2B92-4063-B43F-7565C6E0208D}" dt="2022-08-16T00:04:07.830" v="230"/>
        <pc:sldMkLst>
          <pc:docMk/>
          <pc:sldMk cId="233321311" sldId="604"/>
        </pc:sldMkLst>
      </pc:sldChg>
      <pc:sldChg chg="delCm">
        <pc:chgData name="Robe Alsola" userId="442cfe6c-cb90-4d1b-80d8-34dd11d025e3" providerId="ADAL" clId="{9A4D3CDD-2B92-4063-B43F-7565C6E0208D}" dt="2022-08-16T00:04:17.413" v="231"/>
        <pc:sldMkLst>
          <pc:docMk/>
          <pc:sldMk cId="3891659506" sldId="606"/>
        </pc:sldMkLst>
      </pc:sldChg>
      <pc:sldChg chg="delCm">
        <pc:chgData name="Robe Alsola" userId="442cfe6c-cb90-4d1b-80d8-34dd11d025e3" providerId="ADAL" clId="{9A4D3CDD-2B92-4063-B43F-7565C6E0208D}" dt="2022-08-16T00:04:35.275" v="233"/>
        <pc:sldMkLst>
          <pc:docMk/>
          <pc:sldMk cId="2099112512" sldId="607"/>
        </pc:sldMkLst>
      </pc:sldChg>
      <pc:sldChg chg="modSp mod addCm delCm">
        <pc:chgData name="Robe Alsola" userId="442cfe6c-cb90-4d1b-80d8-34dd11d025e3" providerId="ADAL" clId="{9A4D3CDD-2B92-4063-B43F-7565C6E0208D}" dt="2022-08-15T07:11:36.703" v="8"/>
        <pc:sldMkLst>
          <pc:docMk/>
          <pc:sldMk cId="1059734731" sldId="610"/>
        </pc:sldMkLst>
        <pc:spChg chg="mod">
          <ac:chgData name="Robe Alsola" userId="442cfe6c-cb90-4d1b-80d8-34dd11d025e3" providerId="ADAL" clId="{9A4D3CDD-2B92-4063-B43F-7565C6E0208D}" dt="2022-08-15T07:10:46.472" v="7" actId="20577"/>
          <ac:spMkLst>
            <pc:docMk/>
            <pc:sldMk cId="1059734731" sldId="610"/>
            <ac:spMk id="3" creationId="{042D9E7B-D1BB-4A59-8D12-11E6C2FA55AC}"/>
          </ac:spMkLst>
        </pc:spChg>
      </pc:sldChg>
      <pc:sldChg chg="addCm delCm">
        <pc:chgData name="Robe Alsola" userId="442cfe6c-cb90-4d1b-80d8-34dd11d025e3" providerId="ADAL" clId="{9A4D3CDD-2B92-4063-B43F-7565C6E0208D}" dt="2022-08-15T07:12:25.963" v="13"/>
        <pc:sldMkLst>
          <pc:docMk/>
          <pc:sldMk cId="2771502397" sldId="612"/>
        </pc:sldMkLst>
      </pc:sldChg>
      <pc:sldChg chg="delCm">
        <pc:chgData name="Robe Alsola" userId="442cfe6c-cb90-4d1b-80d8-34dd11d025e3" providerId="ADAL" clId="{9A4D3CDD-2B92-4063-B43F-7565C6E0208D}" dt="2022-08-15T23:16:20.154" v="65"/>
        <pc:sldMkLst>
          <pc:docMk/>
          <pc:sldMk cId="284264931" sldId="613"/>
        </pc:sldMkLst>
      </pc:sldChg>
      <pc:sldChg chg="modSp mod delCm">
        <pc:chgData name="Robe Alsola" userId="442cfe6c-cb90-4d1b-80d8-34dd11d025e3" providerId="ADAL" clId="{9A4D3CDD-2B92-4063-B43F-7565C6E0208D}" dt="2022-08-15T23:18:54.328" v="73"/>
        <pc:sldMkLst>
          <pc:docMk/>
          <pc:sldMk cId="2517325619" sldId="614"/>
        </pc:sldMkLst>
        <pc:spChg chg="mod">
          <ac:chgData name="Robe Alsola" userId="442cfe6c-cb90-4d1b-80d8-34dd11d025e3" providerId="ADAL" clId="{9A4D3CDD-2B92-4063-B43F-7565C6E0208D}" dt="2022-08-15T23:18:52.219" v="72" actId="13926"/>
          <ac:spMkLst>
            <pc:docMk/>
            <pc:sldMk cId="2517325619" sldId="614"/>
            <ac:spMk id="3" creationId="{042D9E7B-D1BB-4A59-8D12-11E6C2FA55AC}"/>
          </ac:spMkLst>
        </pc:spChg>
      </pc:sldChg>
      <pc:sldChg chg="delCm">
        <pc:chgData name="Robe Alsola" userId="442cfe6c-cb90-4d1b-80d8-34dd11d025e3" providerId="ADAL" clId="{9A4D3CDD-2B92-4063-B43F-7565C6E0208D}" dt="2022-08-15T23:20:22.800" v="80"/>
        <pc:sldMkLst>
          <pc:docMk/>
          <pc:sldMk cId="265405614" sldId="615"/>
        </pc:sldMkLst>
      </pc:sldChg>
      <pc:sldChg chg="modSp mod delCm modCm">
        <pc:chgData name="Robe Alsola" userId="442cfe6c-cb90-4d1b-80d8-34dd11d025e3" providerId="ADAL" clId="{9A4D3CDD-2B92-4063-B43F-7565C6E0208D}" dt="2022-08-15T23:21:06.043" v="83"/>
        <pc:sldMkLst>
          <pc:docMk/>
          <pc:sldMk cId="1778556373" sldId="616"/>
        </pc:sldMkLst>
        <pc:spChg chg="mod">
          <ac:chgData name="Robe Alsola" userId="442cfe6c-cb90-4d1b-80d8-34dd11d025e3" providerId="ADAL" clId="{9A4D3CDD-2B92-4063-B43F-7565C6E0208D}" dt="2022-08-15T23:20:36.360" v="81" actId="20577"/>
          <ac:spMkLst>
            <pc:docMk/>
            <pc:sldMk cId="1778556373" sldId="616"/>
            <ac:spMk id="3" creationId="{042D9E7B-D1BB-4A59-8D12-11E6C2FA55AC}"/>
          </ac:spMkLst>
        </pc:spChg>
      </pc:sldChg>
      <pc:sldChg chg="modSp mod delCm modCm">
        <pc:chgData name="Robe Alsola" userId="442cfe6c-cb90-4d1b-80d8-34dd11d025e3" providerId="ADAL" clId="{9A4D3CDD-2B92-4063-B43F-7565C6E0208D}" dt="2022-08-15T23:23:34.876" v="96"/>
        <pc:sldMkLst>
          <pc:docMk/>
          <pc:sldMk cId="2403945319" sldId="617"/>
        </pc:sldMkLst>
        <pc:spChg chg="mod">
          <ac:chgData name="Robe Alsola" userId="442cfe6c-cb90-4d1b-80d8-34dd11d025e3" providerId="ADAL" clId="{9A4D3CDD-2B92-4063-B43F-7565C6E0208D}" dt="2022-08-15T23:22:30.817" v="93" actId="20577"/>
          <ac:spMkLst>
            <pc:docMk/>
            <pc:sldMk cId="2403945319" sldId="617"/>
            <ac:spMk id="3" creationId="{042D9E7B-D1BB-4A59-8D12-11E6C2FA55AC}"/>
          </ac:spMkLst>
        </pc:spChg>
      </pc:sldChg>
      <pc:sldChg chg="delCm">
        <pc:chgData name="Robe Alsola" userId="442cfe6c-cb90-4d1b-80d8-34dd11d025e3" providerId="ADAL" clId="{9A4D3CDD-2B92-4063-B43F-7565C6E0208D}" dt="2022-08-15T23:23:25.704" v="95"/>
        <pc:sldMkLst>
          <pc:docMk/>
          <pc:sldMk cId="2589500658" sldId="618"/>
        </pc:sldMkLst>
      </pc:sldChg>
      <pc:sldChg chg="delCm">
        <pc:chgData name="Robe Alsola" userId="442cfe6c-cb90-4d1b-80d8-34dd11d025e3" providerId="ADAL" clId="{9A4D3CDD-2B92-4063-B43F-7565C6E0208D}" dt="2022-08-15T23:25:17.962" v="97"/>
        <pc:sldMkLst>
          <pc:docMk/>
          <pc:sldMk cId="2223261198" sldId="619"/>
        </pc:sldMkLst>
      </pc:sldChg>
      <pc:sldChg chg="delCm">
        <pc:chgData name="Robe Alsola" userId="442cfe6c-cb90-4d1b-80d8-34dd11d025e3" providerId="ADAL" clId="{9A4D3CDD-2B92-4063-B43F-7565C6E0208D}" dt="2022-08-15T23:26:49.766" v="110"/>
        <pc:sldMkLst>
          <pc:docMk/>
          <pc:sldMk cId="3647028818" sldId="620"/>
        </pc:sldMkLst>
      </pc:sldChg>
      <pc:sldChg chg="modCm">
        <pc:chgData name="Robe Alsola" userId="442cfe6c-cb90-4d1b-80d8-34dd11d025e3" providerId="ADAL" clId="{9A4D3CDD-2B92-4063-B43F-7565C6E0208D}" dt="2022-08-15T23:30:23.105" v="118"/>
        <pc:sldMkLst>
          <pc:docMk/>
          <pc:sldMk cId="2117279161" sldId="621"/>
        </pc:sldMkLst>
      </pc:sldChg>
      <pc:sldChg chg="modSp mod delCm">
        <pc:chgData name="Robe Alsola" userId="442cfe6c-cb90-4d1b-80d8-34dd11d025e3" providerId="ADAL" clId="{9A4D3CDD-2B92-4063-B43F-7565C6E0208D}" dt="2022-08-15T23:45:52.313" v="153" actId="13926"/>
        <pc:sldMkLst>
          <pc:docMk/>
          <pc:sldMk cId="2903380218" sldId="622"/>
        </pc:sldMkLst>
        <pc:spChg chg="mod">
          <ac:chgData name="Robe Alsola" userId="442cfe6c-cb90-4d1b-80d8-34dd11d025e3" providerId="ADAL" clId="{9A4D3CDD-2B92-4063-B43F-7565C6E0208D}" dt="2022-08-15T23:45:52.313" v="153" actId="13926"/>
          <ac:spMkLst>
            <pc:docMk/>
            <pc:sldMk cId="2903380218" sldId="622"/>
            <ac:spMk id="3" creationId="{042D9E7B-D1BB-4A59-8D12-11E6C2FA55AC}"/>
          </ac:spMkLst>
        </pc:spChg>
      </pc:sldChg>
      <pc:sldChg chg="delCm">
        <pc:chgData name="Robe Alsola" userId="442cfe6c-cb90-4d1b-80d8-34dd11d025e3" providerId="ADAL" clId="{9A4D3CDD-2B92-4063-B43F-7565C6E0208D}" dt="2022-08-15T23:46:10.407" v="155"/>
        <pc:sldMkLst>
          <pc:docMk/>
          <pc:sldMk cId="1331328110" sldId="623"/>
        </pc:sldMkLst>
      </pc:sldChg>
      <pc:sldChg chg="delCm">
        <pc:chgData name="Robe Alsola" userId="442cfe6c-cb90-4d1b-80d8-34dd11d025e3" providerId="ADAL" clId="{9A4D3CDD-2B92-4063-B43F-7565C6E0208D}" dt="2022-08-15T23:46:33.839" v="156"/>
        <pc:sldMkLst>
          <pc:docMk/>
          <pc:sldMk cId="1952612122" sldId="624"/>
        </pc:sldMkLst>
      </pc:sldChg>
      <pc:sldChg chg="modSp mod delCm">
        <pc:chgData name="Robe Alsola" userId="442cfe6c-cb90-4d1b-80d8-34dd11d025e3" providerId="ADAL" clId="{9A4D3CDD-2B92-4063-B43F-7565C6E0208D}" dt="2022-08-15T23:49:13.209" v="167"/>
        <pc:sldMkLst>
          <pc:docMk/>
          <pc:sldMk cId="3027035471" sldId="625"/>
        </pc:sldMkLst>
        <pc:spChg chg="mod">
          <ac:chgData name="Robe Alsola" userId="442cfe6c-cb90-4d1b-80d8-34dd11d025e3" providerId="ADAL" clId="{9A4D3CDD-2B92-4063-B43F-7565C6E0208D}" dt="2022-08-15T23:49:09.960" v="166" actId="13926"/>
          <ac:spMkLst>
            <pc:docMk/>
            <pc:sldMk cId="3027035471" sldId="625"/>
            <ac:spMk id="3" creationId="{042D9E7B-D1BB-4A59-8D12-11E6C2FA55AC}"/>
          </ac:spMkLst>
        </pc:spChg>
      </pc:sldChg>
    </pc:docChg>
  </pc:docChgLst>
  <pc:docChgLst>
    <pc:chgData name="Robe Alsola" userId="442cfe6c-cb90-4d1b-80d8-34dd11d025e3" providerId="ADAL" clId="{D4E3D542-6B1B-4FE6-B7E3-BB452F8AB3EE}"/>
    <pc:docChg chg="undo custSel addSld delSld modSld modSection">
      <pc:chgData name="Robe Alsola" userId="442cfe6c-cb90-4d1b-80d8-34dd11d025e3" providerId="ADAL" clId="{D4E3D542-6B1B-4FE6-B7E3-BB452F8AB3EE}" dt="2022-08-08T05:26:31.943" v="316"/>
      <pc:docMkLst>
        <pc:docMk/>
      </pc:docMkLst>
      <pc:sldChg chg="modSp mod addCm modCm">
        <pc:chgData name="Robe Alsola" userId="442cfe6c-cb90-4d1b-80d8-34dd11d025e3" providerId="ADAL" clId="{D4E3D542-6B1B-4FE6-B7E3-BB452F8AB3EE}" dt="2022-08-08T05:25:22.899" v="313"/>
        <pc:sldMkLst>
          <pc:docMk/>
          <pc:sldMk cId="4055469947" sldId="425"/>
        </pc:sldMkLst>
        <pc:picChg chg="mod">
          <ac:chgData name="Robe Alsola" userId="442cfe6c-cb90-4d1b-80d8-34dd11d025e3" providerId="ADAL" clId="{D4E3D542-6B1B-4FE6-B7E3-BB452F8AB3EE}" dt="2022-08-08T05:24:49.940" v="312" actId="14100"/>
          <ac:picMkLst>
            <pc:docMk/>
            <pc:sldMk cId="4055469947" sldId="425"/>
            <ac:picMk id="8" creationId="{0FF72767-8E3C-4A64-873A-FAC465367D06}"/>
          </ac:picMkLst>
        </pc:picChg>
      </pc:sldChg>
      <pc:sldChg chg="modSp mod addCm modCm">
        <pc:chgData name="Robe Alsola" userId="442cfe6c-cb90-4d1b-80d8-34dd11d025e3" providerId="ADAL" clId="{D4E3D542-6B1B-4FE6-B7E3-BB452F8AB3EE}" dt="2022-08-07T23:53:05.406" v="16"/>
        <pc:sldMkLst>
          <pc:docMk/>
          <pc:sldMk cId="3894788654" sldId="489"/>
        </pc:sldMkLst>
        <pc:spChg chg="mod">
          <ac:chgData name="Robe Alsola" userId="442cfe6c-cb90-4d1b-80d8-34dd11d025e3" providerId="ADAL" clId="{D4E3D542-6B1B-4FE6-B7E3-BB452F8AB3EE}" dt="2022-08-07T23:49:20.954" v="2" actId="20577"/>
          <ac:spMkLst>
            <pc:docMk/>
            <pc:sldMk cId="3894788654" sldId="489"/>
            <ac:spMk id="3" creationId="{042D9E7B-D1BB-4A59-8D12-11E6C2FA55AC}"/>
          </ac:spMkLst>
        </pc:spChg>
      </pc:sldChg>
      <pc:sldChg chg="addCm">
        <pc:chgData name="Robe Alsola" userId="442cfe6c-cb90-4d1b-80d8-34dd11d025e3" providerId="ADAL" clId="{D4E3D542-6B1B-4FE6-B7E3-BB452F8AB3EE}" dt="2022-08-08T02:27:39.510" v="241"/>
        <pc:sldMkLst>
          <pc:docMk/>
          <pc:sldMk cId="2163132987" sldId="497"/>
        </pc:sldMkLst>
      </pc:sldChg>
      <pc:sldChg chg="modSp mod addCm">
        <pc:chgData name="Robe Alsola" userId="442cfe6c-cb90-4d1b-80d8-34dd11d025e3" providerId="ADAL" clId="{D4E3D542-6B1B-4FE6-B7E3-BB452F8AB3EE}" dt="2022-08-08T02:40:09.846" v="272"/>
        <pc:sldMkLst>
          <pc:docMk/>
          <pc:sldMk cId="3464322941" sldId="536"/>
        </pc:sldMkLst>
        <pc:spChg chg="mod">
          <ac:chgData name="Robe Alsola" userId="442cfe6c-cb90-4d1b-80d8-34dd11d025e3" providerId="ADAL" clId="{D4E3D542-6B1B-4FE6-B7E3-BB452F8AB3EE}" dt="2022-08-08T02:36:46.164" v="271" actId="13926"/>
          <ac:spMkLst>
            <pc:docMk/>
            <pc:sldMk cId="3464322941" sldId="536"/>
            <ac:spMk id="3" creationId="{042D9E7B-D1BB-4A59-8D12-11E6C2FA55AC}"/>
          </ac:spMkLst>
        </pc:spChg>
      </pc:sldChg>
      <pc:sldChg chg="modSp mod">
        <pc:chgData name="Robe Alsola" userId="442cfe6c-cb90-4d1b-80d8-34dd11d025e3" providerId="ADAL" clId="{D4E3D542-6B1B-4FE6-B7E3-BB452F8AB3EE}" dt="2022-08-08T02:41:33.610" v="274" actId="6549"/>
        <pc:sldMkLst>
          <pc:docMk/>
          <pc:sldMk cId="23820211" sldId="537"/>
        </pc:sldMkLst>
        <pc:spChg chg="mod">
          <ac:chgData name="Robe Alsola" userId="442cfe6c-cb90-4d1b-80d8-34dd11d025e3" providerId="ADAL" clId="{D4E3D542-6B1B-4FE6-B7E3-BB452F8AB3EE}" dt="2022-08-08T02:41:33.610" v="274" actId="6549"/>
          <ac:spMkLst>
            <pc:docMk/>
            <pc:sldMk cId="23820211" sldId="537"/>
            <ac:spMk id="3" creationId="{042D9E7B-D1BB-4A59-8D12-11E6C2FA55AC}"/>
          </ac:spMkLst>
        </pc:spChg>
      </pc:sldChg>
      <pc:sldChg chg="modSp">
        <pc:chgData name="Robe Alsola" userId="442cfe6c-cb90-4d1b-80d8-34dd11d025e3" providerId="ADAL" clId="{D4E3D542-6B1B-4FE6-B7E3-BB452F8AB3EE}" dt="2022-08-08T02:41:49.147" v="275" actId="20578"/>
        <pc:sldMkLst>
          <pc:docMk/>
          <pc:sldMk cId="835520102" sldId="538"/>
        </pc:sldMkLst>
        <pc:spChg chg="mod">
          <ac:chgData name="Robe Alsola" userId="442cfe6c-cb90-4d1b-80d8-34dd11d025e3" providerId="ADAL" clId="{D4E3D542-6B1B-4FE6-B7E3-BB452F8AB3EE}" dt="2022-08-08T02:41:49.147" v="275" actId="20578"/>
          <ac:spMkLst>
            <pc:docMk/>
            <pc:sldMk cId="835520102" sldId="538"/>
            <ac:spMk id="3" creationId="{042D9E7B-D1BB-4A59-8D12-11E6C2FA55AC}"/>
          </ac:spMkLst>
        </pc:spChg>
      </pc:sldChg>
      <pc:sldChg chg="modSp mod addCm delCm">
        <pc:chgData name="Robe Alsola" userId="442cfe6c-cb90-4d1b-80d8-34dd11d025e3" providerId="ADAL" clId="{D4E3D542-6B1B-4FE6-B7E3-BB452F8AB3EE}" dt="2022-08-07T23:55:54.217" v="37"/>
        <pc:sldMkLst>
          <pc:docMk/>
          <pc:sldMk cId="1218994785" sldId="549"/>
        </pc:sldMkLst>
        <pc:spChg chg="mod">
          <ac:chgData name="Robe Alsola" userId="442cfe6c-cb90-4d1b-80d8-34dd11d025e3" providerId="ADAL" clId="{D4E3D542-6B1B-4FE6-B7E3-BB452F8AB3EE}" dt="2022-08-07T23:53:08.735" v="17" actId="20577"/>
          <ac:spMkLst>
            <pc:docMk/>
            <pc:sldMk cId="1218994785" sldId="549"/>
            <ac:spMk id="3" creationId="{042D9E7B-D1BB-4A59-8D12-11E6C2FA55AC}"/>
          </ac:spMkLst>
        </pc:spChg>
      </pc:sldChg>
      <pc:sldChg chg="modSp mod addCm">
        <pc:chgData name="Robe Alsola" userId="442cfe6c-cb90-4d1b-80d8-34dd11d025e3" providerId="ADAL" clId="{D4E3D542-6B1B-4FE6-B7E3-BB452F8AB3EE}" dt="2022-08-08T00:01:05.958" v="76"/>
        <pc:sldMkLst>
          <pc:docMk/>
          <pc:sldMk cId="1858642010" sldId="550"/>
        </pc:sldMkLst>
        <pc:spChg chg="mod">
          <ac:chgData name="Robe Alsola" userId="442cfe6c-cb90-4d1b-80d8-34dd11d025e3" providerId="ADAL" clId="{D4E3D542-6B1B-4FE6-B7E3-BB452F8AB3EE}" dt="2022-08-07T23:59:39.716" v="39" actId="20577"/>
          <ac:spMkLst>
            <pc:docMk/>
            <pc:sldMk cId="1858642010" sldId="550"/>
            <ac:spMk id="3" creationId="{042D9E7B-D1BB-4A59-8D12-11E6C2FA55AC}"/>
          </ac:spMkLst>
        </pc:spChg>
      </pc:sldChg>
      <pc:sldChg chg="modSp mod addCm">
        <pc:chgData name="Robe Alsola" userId="442cfe6c-cb90-4d1b-80d8-34dd11d025e3" providerId="ADAL" clId="{D4E3D542-6B1B-4FE6-B7E3-BB452F8AB3EE}" dt="2022-08-08T05:26:31.943" v="316"/>
        <pc:sldMkLst>
          <pc:docMk/>
          <pc:sldMk cId="3596216027" sldId="551"/>
        </pc:sldMkLst>
        <pc:spChg chg="mod">
          <ac:chgData name="Robe Alsola" userId="442cfe6c-cb90-4d1b-80d8-34dd11d025e3" providerId="ADAL" clId="{D4E3D542-6B1B-4FE6-B7E3-BB452F8AB3EE}" dt="2022-08-08T00:01:45.890" v="79" actId="13926"/>
          <ac:spMkLst>
            <pc:docMk/>
            <pc:sldMk cId="3596216027" sldId="551"/>
            <ac:spMk id="3" creationId="{042D9E7B-D1BB-4A59-8D12-11E6C2FA55AC}"/>
          </ac:spMkLst>
        </pc:spChg>
        <pc:picChg chg="mod">
          <ac:chgData name="Robe Alsola" userId="442cfe6c-cb90-4d1b-80d8-34dd11d025e3" providerId="ADAL" clId="{D4E3D542-6B1B-4FE6-B7E3-BB452F8AB3EE}" dt="2022-08-08T05:26:04.520" v="315" actId="1076"/>
          <ac:picMkLst>
            <pc:docMk/>
            <pc:sldMk cId="3596216027" sldId="551"/>
            <ac:picMk id="6" creationId="{00000000-0000-0000-0000-000000000000}"/>
          </ac:picMkLst>
        </pc:picChg>
      </pc:sldChg>
      <pc:sldChg chg="modSp mod addCm delCm modCm">
        <pc:chgData name="Robe Alsola" userId="442cfe6c-cb90-4d1b-80d8-34dd11d025e3" providerId="ADAL" clId="{D4E3D542-6B1B-4FE6-B7E3-BB452F8AB3EE}" dt="2022-08-08T00:12:57.966" v="92"/>
        <pc:sldMkLst>
          <pc:docMk/>
          <pc:sldMk cId="1754333371" sldId="552"/>
        </pc:sldMkLst>
        <pc:spChg chg="mod">
          <ac:chgData name="Robe Alsola" userId="442cfe6c-cb90-4d1b-80d8-34dd11d025e3" providerId="ADAL" clId="{D4E3D542-6B1B-4FE6-B7E3-BB452F8AB3EE}" dt="2022-08-08T00:12:55.856" v="91" actId="13926"/>
          <ac:spMkLst>
            <pc:docMk/>
            <pc:sldMk cId="1754333371" sldId="552"/>
            <ac:spMk id="3" creationId="{042D9E7B-D1BB-4A59-8D12-11E6C2FA55AC}"/>
          </ac:spMkLst>
        </pc:spChg>
      </pc:sldChg>
      <pc:sldChg chg="modSp mod addCm delCm">
        <pc:chgData name="Robe Alsola" userId="442cfe6c-cb90-4d1b-80d8-34dd11d025e3" providerId="ADAL" clId="{D4E3D542-6B1B-4FE6-B7E3-BB452F8AB3EE}" dt="2022-08-08T05:01:45.227" v="306"/>
        <pc:sldMkLst>
          <pc:docMk/>
          <pc:sldMk cId="1232382176" sldId="553"/>
        </pc:sldMkLst>
        <pc:spChg chg="mod">
          <ac:chgData name="Robe Alsola" userId="442cfe6c-cb90-4d1b-80d8-34dd11d025e3" providerId="ADAL" clId="{D4E3D542-6B1B-4FE6-B7E3-BB452F8AB3EE}" dt="2022-08-08T00:12:36.840" v="86" actId="13926"/>
          <ac:spMkLst>
            <pc:docMk/>
            <pc:sldMk cId="1232382176" sldId="553"/>
            <ac:spMk id="3" creationId="{042D9E7B-D1BB-4A59-8D12-11E6C2FA55AC}"/>
          </ac:spMkLst>
        </pc:spChg>
      </pc:sldChg>
      <pc:sldChg chg="addCm">
        <pc:chgData name="Robe Alsola" userId="442cfe6c-cb90-4d1b-80d8-34dd11d025e3" providerId="ADAL" clId="{D4E3D542-6B1B-4FE6-B7E3-BB452F8AB3EE}" dt="2022-08-08T05:03:23.198" v="307"/>
        <pc:sldMkLst>
          <pc:docMk/>
          <pc:sldMk cId="2905676726" sldId="554"/>
        </pc:sldMkLst>
      </pc:sldChg>
      <pc:sldChg chg="addCm">
        <pc:chgData name="Robe Alsola" userId="442cfe6c-cb90-4d1b-80d8-34dd11d025e3" providerId="ADAL" clId="{D4E3D542-6B1B-4FE6-B7E3-BB452F8AB3EE}" dt="2022-08-08T05:06:12.103" v="308"/>
        <pc:sldMkLst>
          <pc:docMk/>
          <pc:sldMk cId="3236029632" sldId="555"/>
        </pc:sldMkLst>
      </pc:sldChg>
      <pc:sldChg chg="modSp mod">
        <pc:chgData name="Robe Alsola" userId="442cfe6c-cb90-4d1b-80d8-34dd11d025e3" providerId="ADAL" clId="{D4E3D542-6B1B-4FE6-B7E3-BB452F8AB3EE}" dt="2022-08-08T00:15:33.221" v="103" actId="20577"/>
        <pc:sldMkLst>
          <pc:docMk/>
          <pc:sldMk cId="505247938" sldId="556"/>
        </pc:sldMkLst>
        <pc:spChg chg="mod">
          <ac:chgData name="Robe Alsola" userId="442cfe6c-cb90-4d1b-80d8-34dd11d025e3" providerId="ADAL" clId="{D4E3D542-6B1B-4FE6-B7E3-BB452F8AB3EE}" dt="2022-08-08T00:15:33.221" v="103" actId="20577"/>
          <ac:spMkLst>
            <pc:docMk/>
            <pc:sldMk cId="505247938" sldId="556"/>
            <ac:spMk id="3" creationId="{042D9E7B-D1BB-4A59-8D12-11E6C2FA55AC}"/>
          </ac:spMkLst>
        </pc:spChg>
      </pc:sldChg>
      <pc:sldChg chg="modSp mod addCm">
        <pc:chgData name="Robe Alsola" userId="442cfe6c-cb90-4d1b-80d8-34dd11d025e3" providerId="ADAL" clId="{D4E3D542-6B1B-4FE6-B7E3-BB452F8AB3EE}" dt="2022-08-08T05:20:57.219" v="309"/>
        <pc:sldMkLst>
          <pc:docMk/>
          <pc:sldMk cId="1077549119" sldId="557"/>
        </pc:sldMkLst>
        <pc:spChg chg="mod">
          <ac:chgData name="Robe Alsola" userId="442cfe6c-cb90-4d1b-80d8-34dd11d025e3" providerId="ADAL" clId="{D4E3D542-6B1B-4FE6-B7E3-BB452F8AB3EE}" dt="2022-08-08T00:23:30.954" v="104" actId="20577"/>
          <ac:spMkLst>
            <pc:docMk/>
            <pc:sldMk cId="1077549119" sldId="557"/>
            <ac:spMk id="3" creationId="{042D9E7B-D1BB-4A59-8D12-11E6C2FA55AC}"/>
          </ac:spMkLst>
        </pc:spChg>
      </pc:sldChg>
      <pc:sldChg chg="modSp mod addCm modCm">
        <pc:chgData name="Robe Alsola" userId="442cfe6c-cb90-4d1b-80d8-34dd11d025e3" providerId="ADAL" clId="{D4E3D542-6B1B-4FE6-B7E3-BB452F8AB3EE}" dt="2022-08-08T00:30:24.269" v="123" actId="20577"/>
        <pc:sldMkLst>
          <pc:docMk/>
          <pc:sldMk cId="1957444305" sldId="560"/>
        </pc:sldMkLst>
        <pc:spChg chg="mod">
          <ac:chgData name="Robe Alsola" userId="442cfe6c-cb90-4d1b-80d8-34dd11d025e3" providerId="ADAL" clId="{D4E3D542-6B1B-4FE6-B7E3-BB452F8AB3EE}" dt="2022-08-08T00:30:24.269" v="123" actId="20577"/>
          <ac:spMkLst>
            <pc:docMk/>
            <pc:sldMk cId="1957444305" sldId="560"/>
            <ac:spMk id="3" creationId="{042D9E7B-D1BB-4A59-8D12-11E6C2FA55AC}"/>
          </ac:spMkLst>
        </pc:spChg>
      </pc:sldChg>
      <pc:sldChg chg="modSp mod addCm modCm">
        <pc:chgData name="Robe Alsola" userId="442cfe6c-cb90-4d1b-80d8-34dd11d025e3" providerId="ADAL" clId="{D4E3D542-6B1B-4FE6-B7E3-BB452F8AB3EE}" dt="2022-08-08T00:34:25.737" v="127"/>
        <pc:sldMkLst>
          <pc:docMk/>
          <pc:sldMk cId="3613740666" sldId="562"/>
        </pc:sldMkLst>
        <pc:spChg chg="mod">
          <ac:chgData name="Robe Alsola" userId="442cfe6c-cb90-4d1b-80d8-34dd11d025e3" providerId="ADAL" clId="{D4E3D542-6B1B-4FE6-B7E3-BB452F8AB3EE}" dt="2022-08-08T00:33:06.968" v="126" actId="13926"/>
          <ac:spMkLst>
            <pc:docMk/>
            <pc:sldMk cId="3613740666" sldId="562"/>
            <ac:spMk id="3" creationId="{042D9E7B-D1BB-4A59-8D12-11E6C2FA55AC}"/>
          </ac:spMkLst>
        </pc:spChg>
      </pc:sldChg>
      <pc:sldChg chg="modSp mod">
        <pc:chgData name="Robe Alsola" userId="442cfe6c-cb90-4d1b-80d8-34dd11d025e3" providerId="ADAL" clId="{D4E3D542-6B1B-4FE6-B7E3-BB452F8AB3EE}" dt="2022-08-08T00:35:43.949" v="135" actId="20577"/>
        <pc:sldMkLst>
          <pc:docMk/>
          <pc:sldMk cId="537913790" sldId="563"/>
        </pc:sldMkLst>
        <pc:spChg chg="mod">
          <ac:chgData name="Robe Alsola" userId="442cfe6c-cb90-4d1b-80d8-34dd11d025e3" providerId="ADAL" clId="{D4E3D542-6B1B-4FE6-B7E3-BB452F8AB3EE}" dt="2022-08-08T00:35:43.949" v="135" actId="20577"/>
          <ac:spMkLst>
            <pc:docMk/>
            <pc:sldMk cId="537913790" sldId="563"/>
            <ac:spMk id="3" creationId="{042D9E7B-D1BB-4A59-8D12-11E6C2FA55AC}"/>
          </ac:spMkLst>
        </pc:spChg>
      </pc:sldChg>
      <pc:sldChg chg="modSp mod addCm modCm">
        <pc:chgData name="Robe Alsola" userId="442cfe6c-cb90-4d1b-80d8-34dd11d025e3" providerId="ADAL" clId="{D4E3D542-6B1B-4FE6-B7E3-BB452F8AB3EE}" dt="2022-08-08T00:42:14.464" v="141" actId="13926"/>
        <pc:sldMkLst>
          <pc:docMk/>
          <pc:sldMk cId="3308405094" sldId="567"/>
        </pc:sldMkLst>
        <pc:spChg chg="mod">
          <ac:chgData name="Robe Alsola" userId="442cfe6c-cb90-4d1b-80d8-34dd11d025e3" providerId="ADAL" clId="{D4E3D542-6B1B-4FE6-B7E3-BB452F8AB3EE}" dt="2022-08-08T00:42:14.464" v="141" actId="13926"/>
          <ac:spMkLst>
            <pc:docMk/>
            <pc:sldMk cId="3308405094" sldId="567"/>
            <ac:spMk id="3" creationId="{042D9E7B-D1BB-4A59-8D12-11E6C2FA55AC}"/>
          </ac:spMkLst>
        </pc:spChg>
      </pc:sldChg>
      <pc:sldChg chg="modSp mod addCm modCm">
        <pc:chgData name="Robe Alsola" userId="442cfe6c-cb90-4d1b-80d8-34dd11d025e3" providerId="ADAL" clId="{D4E3D542-6B1B-4FE6-B7E3-BB452F8AB3EE}" dt="2022-08-08T00:45:02.069" v="148" actId="13926"/>
        <pc:sldMkLst>
          <pc:docMk/>
          <pc:sldMk cId="1337910136" sldId="568"/>
        </pc:sldMkLst>
        <pc:spChg chg="mod">
          <ac:chgData name="Robe Alsola" userId="442cfe6c-cb90-4d1b-80d8-34dd11d025e3" providerId="ADAL" clId="{D4E3D542-6B1B-4FE6-B7E3-BB452F8AB3EE}" dt="2022-08-08T00:45:02.069" v="148" actId="13926"/>
          <ac:spMkLst>
            <pc:docMk/>
            <pc:sldMk cId="1337910136" sldId="568"/>
            <ac:spMk id="3" creationId="{042D9E7B-D1BB-4A59-8D12-11E6C2FA55AC}"/>
          </ac:spMkLst>
        </pc:spChg>
      </pc:sldChg>
      <pc:sldChg chg="modSp mod addCm modCm">
        <pc:chgData name="Robe Alsola" userId="442cfe6c-cb90-4d1b-80d8-34dd11d025e3" providerId="ADAL" clId="{D4E3D542-6B1B-4FE6-B7E3-BB452F8AB3EE}" dt="2022-08-08T00:49:11.917" v="156"/>
        <pc:sldMkLst>
          <pc:docMk/>
          <pc:sldMk cId="2491162014" sldId="569"/>
        </pc:sldMkLst>
        <pc:spChg chg="mod">
          <ac:chgData name="Robe Alsola" userId="442cfe6c-cb90-4d1b-80d8-34dd11d025e3" providerId="ADAL" clId="{D4E3D542-6B1B-4FE6-B7E3-BB452F8AB3EE}" dt="2022-08-08T00:47:26.654" v="152" actId="20577"/>
          <ac:spMkLst>
            <pc:docMk/>
            <pc:sldMk cId="2491162014" sldId="569"/>
            <ac:spMk id="3" creationId="{042D9E7B-D1BB-4A59-8D12-11E6C2FA55AC}"/>
          </ac:spMkLst>
        </pc:spChg>
      </pc:sldChg>
      <pc:sldChg chg="modSp mod addCm">
        <pc:chgData name="Robe Alsola" userId="442cfe6c-cb90-4d1b-80d8-34dd11d025e3" providerId="ADAL" clId="{D4E3D542-6B1B-4FE6-B7E3-BB452F8AB3EE}" dt="2022-08-08T00:48:29.542" v="155"/>
        <pc:sldMkLst>
          <pc:docMk/>
          <pc:sldMk cId="4083326627" sldId="570"/>
        </pc:sldMkLst>
        <pc:spChg chg="mod">
          <ac:chgData name="Robe Alsola" userId="442cfe6c-cb90-4d1b-80d8-34dd11d025e3" providerId="ADAL" clId="{D4E3D542-6B1B-4FE6-B7E3-BB452F8AB3EE}" dt="2022-08-08T00:48:13.186" v="154" actId="20577"/>
          <ac:spMkLst>
            <pc:docMk/>
            <pc:sldMk cId="4083326627" sldId="570"/>
            <ac:spMk id="3" creationId="{042D9E7B-D1BB-4A59-8D12-11E6C2FA55AC}"/>
          </ac:spMkLst>
        </pc:spChg>
      </pc:sldChg>
      <pc:sldChg chg="modSp mod addCm">
        <pc:chgData name="Robe Alsola" userId="442cfe6c-cb90-4d1b-80d8-34dd11d025e3" providerId="ADAL" clId="{D4E3D542-6B1B-4FE6-B7E3-BB452F8AB3EE}" dt="2022-08-08T00:52:33.501" v="159" actId="13926"/>
        <pc:sldMkLst>
          <pc:docMk/>
          <pc:sldMk cId="473906744" sldId="572"/>
        </pc:sldMkLst>
        <pc:spChg chg="mod">
          <ac:chgData name="Robe Alsola" userId="442cfe6c-cb90-4d1b-80d8-34dd11d025e3" providerId="ADAL" clId="{D4E3D542-6B1B-4FE6-B7E3-BB452F8AB3EE}" dt="2022-08-08T00:52:33.501" v="159" actId="13926"/>
          <ac:spMkLst>
            <pc:docMk/>
            <pc:sldMk cId="473906744" sldId="572"/>
            <ac:spMk id="3" creationId="{042D9E7B-D1BB-4A59-8D12-11E6C2FA55AC}"/>
          </ac:spMkLst>
        </pc:spChg>
      </pc:sldChg>
      <pc:sldChg chg="modSp mod addCm modCm">
        <pc:chgData name="Robe Alsola" userId="442cfe6c-cb90-4d1b-80d8-34dd11d025e3" providerId="ADAL" clId="{D4E3D542-6B1B-4FE6-B7E3-BB452F8AB3EE}" dt="2022-08-08T01:00:38.298" v="165" actId="13926"/>
        <pc:sldMkLst>
          <pc:docMk/>
          <pc:sldMk cId="3085241382" sldId="573"/>
        </pc:sldMkLst>
        <pc:spChg chg="mod">
          <ac:chgData name="Robe Alsola" userId="442cfe6c-cb90-4d1b-80d8-34dd11d025e3" providerId="ADAL" clId="{D4E3D542-6B1B-4FE6-B7E3-BB452F8AB3EE}" dt="2022-08-08T01:00:38.298" v="165" actId="13926"/>
          <ac:spMkLst>
            <pc:docMk/>
            <pc:sldMk cId="3085241382" sldId="573"/>
            <ac:spMk id="3" creationId="{042D9E7B-D1BB-4A59-8D12-11E6C2FA55AC}"/>
          </ac:spMkLst>
        </pc:spChg>
      </pc:sldChg>
      <pc:sldChg chg="modSp mod addCm modCm">
        <pc:chgData name="Robe Alsola" userId="442cfe6c-cb90-4d1b-80d8-34dd11d025e3" providerId="ADAL" clId="{D4E3D542-6B1B-4FE6-B7E3-BB452F8AB3EE}" dt="2022-08-08T01:08:00.042" v="172" actId="13926"/>
        <pc:sldMkLst>
          <pc:docMk/>
          <pc:sldMk cId="2325939391" sldId="574"/>
        </pc:sldMkLst>
        <pc:spChg chg="mod">
          <ac:chgData name="Robe Alsola" userId="442cfe6c-cb90-4d1b-80d8-34dd11d025e3" providerId="ADAL" clId="{D4E3D542-6B1B-4FE6-B7E3-BB452F8AB3EE}" dt="2022-08-08T01:08:00.042" v="172" actId="13926"/>
          <ac:spMkLst>
            <pc:docMk/>
            <pc:sldMk cId="2325939391" sldId="574"/>
            <ac:spMk id="3" creationId="{042D9E7B-D1BB-4A59-8D12-11E6C2FA55AC}"/>
          </ac:spMkLst>
        </pc:spChg>
      </pc:sldChg>
      <pc:sldChg chg="modSp mod addCm modCm">
        <pc:chgData name="Robe Alsola" userId="442cfe6c-cb90-4d1b-80d8-34dd11d025e3" providerId="ADAL" clId="{D4E3D542-6B1B-4FE6-B7E3-BB452F8AB3EE}" dt="2022-08-08T01:15:48.291" v="182" actId="13926"/>
        <pc:sldMkLst>
          <pc:docMk/>
          <pc:sldMk cId="2986692513" sldId="575"/>
        </pc:sldMkLst>
        <pc:spChg chg="mod">
          <ac:chgData name="Robe Alsola" userId="442cfe6c-cb90-4d1b-80d8-34dd11d025e3" providerId="ADAL" clId="{D4E3D542-6B1B-4FE6-B7E3-BB452F8AB3EE}" dt="2022-08-08T01:15:48.291" v="182" actId="13926"/>
          <ac:spMkLst>
            <pc:docMk/>
            <pc:sldMk cId="2986692513" sldId="575"/>
            <ac:spMk id="3" creationId="{042D9E7B-D1BB-4A59-8D12-11E6C2FA55AC}"/>
          </ac:spMkLst>
        </pc:spChg>
      </pc:sldChg>
      <pc:sldChg chg="modSp mod addCm modCm">
        <pc:chgData name="Robe Alsola" userId="442cfe6c-cb90-4d1b-80d8-34dd11d025e3" providerId="ADAL" clId="{D4E3D542-6B1B-4FE6-B7E3-BB452F8AB3EE}" dt="2022-08-08T01:18:54.872" v="186"/>
        <pc:sldMkLst>
          <pc:docMk/>
          <pc:sldMk cId="2131125135" sldId="576"/>
        </pc:sldMkLst>
        <pc:spChg chg="mod">
          <ac:chgData name="Robe Alsola" userId="442cfe6c-cb90-4d1b-80d8-34dd11d025e3" providerId="ADAL" clId="{D4E3D542-6B1B-4FE6-B7E3-BB452F8AB3EE}" dt="2022-08-08T01:17:01.473" v="184" actId="20577"/>
          <ac:spMkLst>
            <pc:docMk/>
            <pc:sldMk cId="2131125135" sldId="576"/>
            <ac:spMk id="3" creationId="{042D9E7B-D1BB-4A59-8D12-11E6C2FA55AC}"/>
          </ac:spMkLst>
        </pc:spChg>
      </pc:sldChg>
      <pc:sldChg chg="modSp mod addCm modCm">
        <pc:chgData name="Robe Alsola" userId="442cfe6c-cb90-4d1b-80d8-34dd11d025e3" providerId="ADAL" clId="{D4E3D542-6B1B-4FE6-B7E3-BB452F8AB3EE}" dt="2022-08-08T01:27:04.948" v="194"/>
        <pc:sldMkLst>
          <pc:docMk/>
          <pc:sldMk cId="3284445546" sldId="577"/>
        </pc:sldMkLst>
        <pc:spChg chg="mod">
          <ac:chgData name="Robe Alsola" userId="442cfe6c-cb90-4d1b-80d8-34dd11d025e3" providerId="ADAL" clId="{D4E3D542-6B1B-4FE6-B7E3-BB452F8AB3EE}" dt="2022-08-08T01:25:23.106" v="191" actId="13926"/>
          <ac:spMkLst>
            <pc:docMk/>
            <pc:sldMk cId="3284445546" sldId="577"/>
            <ac:spMk id="3" creationId="{042D9E7B-D1BB-4A59-8D12-11E6C2FA55AC}"/>
          </ac:spMkLst>
        </pc:spChg>
      </pc:sldChg>
      <pc:sldChg chg="modSp mod addCm">
        <pc:chgData name="Robe Alsola" userId="442cfe6c-cb90-4d1b-80d8-34dd11d025e3" providerId="ADAL" clId="{D4E3D542-6B1B-4FE6-B7E3-BB452F8AB3EE}" dt="2022-08-08T01:31:03.242" v="202"/>
        <pc:sldMkLst>
          <pc:docMk/>
          <pc:sldMk cId="2254558939" sldId="579"/>
        </pc:sldMkLst>
        <pc:spChg chg="mod">
          <ac:chgData name="Robe Alsola" userId="442cfe6c-cb90-4d1b-80d8-34dd11d025e3" providerId="ADAL" clId="{D4E3D542-6B1B-4FE6-B7E3-BB452F8AB3EE}" dt="2022-08-08T01:30:24.582" v="201" actId="20577"/>
          <ac:spMkLst>
            <pc:docMk/>
            <pc:sldMk cId="2254558939" sldId="579"/>
            <ac:spMk id="3" creationId="{042D9E7B-D1BB-4A59-8D12-11E6C2FA55AC}"/>
          </ac:spMkLst>
        </pc:spChg>
      </pc:sldChg>
      <pc:sldChg chg="modSp mod addCm">
        <pc:chgData name="Robe Alsola" userId="442cfe6c-cb90-4d1b-80d8-34dd11d025e3" providerId="ADAL" clId="{D4E3D542-6B1B-4FE6-B7E3-BB452F8AB3EE}" dt="2022-08-08T01:34:54.107" v="206"/>
        <pc:sldMkLst>
          <pc:docMk/>
          <pc:sldMk cId="1899100461" sldId="581"/>
        </pc:sldMkLst>
        <pc:spChg chg="mod">
          <ac:chgData name="Robe Alsola" userId="442cfe6c-cb90-4d1b-80d8-34dd11d025e3" providerId="ADAL" clId="{D4E3D542-6B1B-4FE6-B7E3-BB452F8AB3EE}" dt="2022-08-08T01:34:00.728" v="205" actId="20577"/>
          <ac:spMkLst>
            <pc:docMk/>
            <pc:sldMk cId="1899100461" sldId="581"/>
            <ac:spMk id="3" creationId="{042D9E7B-D1BB-4A59-8D12-11E6C2FA55AC}"/>
          </ac:spMkLst>
        </pc:spChg>
      </pc:sldChg>
      <pc:sldChg chg="modSp mod">
        <pc:chgData name="Robe Alsola" userId="442cfe6c-cb90-4d1b-80d8-34dd11d025e3" providerId="ADAL" clId="{D4E3D542-6B1B-4FE6-B7E3-BB452F8AB3EE}" dt="2022-08-08T01:38:16.582" v="208" actId="6549"/>
        <pc:sldMkLst>
          <pc:docMk/>
          <pc:sldMk cId="886468689" sldId="582"/>
        </pc:sldMkLst>
        <pc:spChg chg="mod">
          <ac:chgData name="Robe Alsola" userId="442cfe6c-cb90-4d1b-80d8-34dd11d025e3" providerId="ADAL" clId="{D4E3D542-6B1B-4FE6-B7E3-BB452F8AB3EE}" dt="2022-08-08T01:38:16.582" v="208" actId="6549"/>
          <ac:spMkLst>
            <pc:docMk/>
            <pc:sldMk cId="886468689" sldId="582"/>
            <ac:spMk id="3" creationId="{042D9E7B-D1BB-4A59-8D12-11E6C2FA55AC}"/>
          </ac:spMkLst>
        </pc:spChg>
      </pc:sldChg>
      <pc:sldChg chg="modSp mod addCm modCm">
        <pc:chgData name="Robe Alsola" userId="442cfe6c-cb90-4d1b-80d8-34dd11d025e3" providerId="ADAL" clId="{D4E3D542-6B1B-4FE6-B7E3-BB452F8AB3EE}" dt="2022-08-08T05:23:30.881" v="310"/>
        <pc:sldMkLst>
          <pc:docMk/>
          <pc:sldMk cId="2785061302" sldId="583"/>
        </pc:sldMkLst>
        <pc:spChg chg="mod">
          <ac:chgData name="Robe Alsola" userId="442cfe6c-cb90-4d1b-80d8-34dd11d025e3" providerId="ADAL" clId="{D4E3D542-6B1B-4FE6-B7E3-BB452F8AB3EE}" dt="2022-08-08T01:42:06.416" v="211" actId="13926"/>
          <ac:spMkLst>
            <pc:docMk/>
            <pc:sldMk cId="2785061302" sldId="583"/>
            <ac:spMk id="3" creationId="{042D9E7B-D1BB-4A59-8D12-11E6C2FA55AC}"/>
          </ac:spMkLst>
        </pc:spChg>
      </pc:sldChg>
      <pc:sldChg chg="addCm">
        <pc:chgData name="Robe Alsola" userId="442cfe6c-cb90-4d1b-80d8-34dd11d025e3" providerId="ADAL" clId="{D4E3D542-6B1B-4FE6-B7E3-BB452F8AB3EE}" dt="2022-08-08T01:42:56.007" v="212"/>
        <pc:sldMkLst>
          <pc:docMk/>
          <pc:sldMk cId="1113448035" sldId="584"/>
        </pc:sldMkLst>
      </pc:sldChg>
      <pc:sldChg chg="modSp mod addCm">
        <pc:chgData name="Robe Alsola" userId="442cfe6c-cb90-4d1b-80d8-34dd11d025e3" providerId="ADAL" clId="{D4E3D542-6B1B-4FE6-B7E3-BB452F8AB3EE}" dt="2022-08-08T01:47:58.169" v="215"/>
        <pc:sldMkLst>
          <pc:docMk/>
          <pc:sldMk cId="3929769548" sldId="585"/>
        </pc:sldMkLst>
        <pc:spChg chg="mod">
          <ac:chgData name="Robe Alsola" userId="442cfe6c-cb90-4d1b-80d8-34dd11d025e3" providerId="ADAL" clId="{D4E3D542-6B1B-4FE6-B7E3-BB452F8AB3EE}" dt="2022-08-08T01:44:35.712" v="214" actId="20577"/>
          <ac:spMkLst>
            <pc:docMk/>
            <pc:sldMk cId="3929769548" sldId="585"/>
            <ac:spMk id="3" creationId="{042D9E7B-D1BB-4A59-8D12-11E6C2FA55AC}"/>
          </ac:spMkLst>
        </pc:spChg>
      </pc:sldChg>
      <pc:sldChg chg="modSp mod addCm">
        <pc:chgData name="Robe Alsola" userId="442cfe6c-cb90-4d1b-80d8-34dd11d025e3" providerId="ADAL" clId="{D4E3D542-6B1B-4FE6-B7E3-BB452F8AB3EE}" dt="2022-08-08T01:53:32.905" v="217"/>
        <pc:sldMkLst>
          <pc:docMk/>
          <pc:sldMk cId="1605459895" sldId="586"/>
        </pc:sldMkLst>
        <pc:spChg chg="mod">
          <ac:chgData name="Robe Alsola" userId="442cfe6c-cb90-4d1b-80d8-34dd11d025e3" providerId="ADAL" clId="{D4E3D542-6B1B-4FE6-B7E3-BB452F8AB3EE}" dt="2022-08-08T01:52:31.256" v="216" actId="20577"/>
          <ac:spMkLst>
            <pc:docMk/>
            <pc:sldMk cId="1605459895" sldId="586"/>
            <ac:spMk id="3" creationId="{042D9E7B-D1BB-4A59-8D12-11E6C2FA55AC}"/>
          </ac:spMkLst>
        </pc:spChg>
      </pc:sldChg>
      <pc:sldChg chg="modSp mod addCm">
        <pc:chgData name="Robe Alsola" userId="442cfe6c-cb90-4d1b-80d8-34dd11d025e3" providerId="ADAL" clId="{D4E3D542-6B1B-4FE6-B7E3-BB452F8AB3EE}" dt="2022-08-08T01:57:27.946" v="219"/>
        <pc:sldMkLst>
          <pc:docMk/>
          <pc:sldMk cId="1560276450" sldId="587"/>
        </pc:sldMkLst>
        <pc:spChg chg="mod">
          <ac:chgData name="Robe Alsola" userId="442cfe6c-cb90-4d1b-80d8-34dd11d025e3" providerId="ADAL" clId="{D4E3D542-6B1B-4FE6-B7E3-BB452F8AB3EE}" dt="2022-08-08T01:57:07.345" v="218" actId="20577"/>
          <ac:spMkLst>
            <pc:docMk/>
            <pc:sldMk cId="1560276450" sldId="587"/>
            <ac:spMk id="3" creationId="{042D9E7B-D1BB-4A59-8D12-11E6C2FA55AC}"/>
          </ac:spMkLst>
        </pc:spChg>
      </pc:sldChg>
      <pc:sldChg chg="modSp mod addCm">
        <pc:chgData name="Robe Alsola" userId="442cfe6c-cb90-4d1b-80d8-34dd11d025e3" providerId="ADAL" clId="{D4E3D542-6B1B-4FE6-B7E3-BB452F8AB3EE}" dt="2022-08-08T01:59:37.663" v="224"/>
        <pc:sldMkLst>
          <pc:docMk/>
          <pc:sldMk cId="2827451708" sldId="588"/>
        </pc:sldMkLst>
        <pc:spChg chg="mod">
          <ac:chgData name="Robe Alsola" userId="442cfe6c-cb90-4d1b-80d8-34dd11d025e3" providerId="ADAL" clId="{D4E3D542-6B1B-4FE6-B7E3-BB452F8AB3EE}" dt="2022-08-08T01:58:28.509" v="223" actId="6549"/>
          <ac:spMkLst>
            <pc:docMk/>
            <pc:sldMk cId="2827451708" sldId="588"/>
            <ac:spMk id="3" creationId="{042D9E7B-D1BB-4A59-8D12-11E6C2FA55AC}"/>
          </ac:spMkLst>
        </pc:spChg>
      </pc:sldChg>
      <pc:sldChg chg="modSp mod addCm">
        <pc:chgData name="Robe Alsola" userId="442cfe6c-cb90-4d1b-80d8-34dd11d025e3" providerId="ADAL" clId="{D4E3D542-6B1B-4FE6-B7E3-BB452F8AB3EE}" dt="2022-08-08T02:02:28.895" v="228" actId="13926"/>
        <pc:sldMkLst>
          <pc:docMk/>
          <pc:sldMk cId="92923740" sldId="589"/>
        </pc:sldMkLst>
        <pc:spChg chg="mod">
          <ac:chgData name="Robe Alsola" userId="442cfe6c-cb90-4d1b-80d8-34dd11d025e3" providerId="ADAL" clId="{D4E3D542-6B1B-4FE6-B7E3-BB452F8AB3EE}" dt="2022-08-08T02:02:28.895" v="228" actId="13926"/>
          <ac:spMkLst>
            <pc:docMk/>
            <pc:sldMk cId="92923740" sldId="589"/>
            <ac:spMk id="3" creationId="{042D9E7B-D1BB-4A59-8D12-11E6C2FA55AC}"/>
          </ac:spMkLst>
        </pc:spChg>
      </pc:sldChg>
      <pc:sldChg chg="modSp mod addCm">
        <pc:chgData name="Robe Alsola" userId="442cfe6c-cb90-4d1b-80d8-34dd11d025e3" providerId="ADAL" clId="{D4E3D542-6B1B-4FE6-B7E3-BB452F8AB3EE}" dt="2022-08-08T02:18:15.342" v="235" actId="13926"/>
        <pc:sldMkLst>
          <pc:docMk/>
          <pc:sldMk cId="4136394209" sldId="590"/>
        </pc:sldMkLst>
        <pc:spChg chg="mod">
          <ac:chgData name="Robe Alsola" userId="442cfe6c-cb90-4d1b-80d8-34dd11d025e3" providerId="ADAL" clId="{D4E3D542-6B1B-4FE6-B7E3-BB452F8AB3EE}" dt="2022-08-08T02:18:15.342" v="235" actId="13926"/>
          <ac:spMkLst>
            <pc:docMk/>
            <pc:sldMk cId="4136394209" sldId="590"/>
            <ac:spMk id="3" creationId="{042D9E7B-D1BB-4A59-8D12-11E6C2FA55AC}"/>
          </ac:spMkLst>
        </pc:spChg>
      </pc:sldChg>
      <pc:sldChg chg="modSp mod addCm">
        <pc:chgData name="Robe Alsola" userId="442cfe6c-cb90-4d1b-80d8-34dd11d025e3" providerId="ADAL" clId="{D4E3D542-6B1B-4FE6-B7E3-BB452F8AB3EE}" dt="2022-08-08T02:20:09.025" v="237"/>
        <pc:sldMkLst>
          <pc:docMk/>
          <pc:sldMk cId="3825366277" sldId="591"/>
        </pc:sldMkLst>
        <pc:spChg chg="mod">
          <ac:chgData name="Robe Alsola" userId="442cfe6c-cb90-4d1b-80d8-34dd11d025e3" providerId="ADAL" clId="{D4E3D542-6B1B-4FE6-B7E3-BB452F8AB3EE}" dt="2022-08-08T02:19:33.265" v="236" actId="20577"/>
          <ac:spMkLst>
            <pc:docMk/>
            <pc:sldMk cId="3825366277" sldId="591"/>
            <ac:spMk id="3" creationId="{042D9E7B-D1BB-4A59-8D12-11E6C2FA55AC}"/>
          </ac:spMkLst>
        </pc:spChg>
      </pc:sldChg>
      <pc:sldChg chg="modSp mod addCm">
        <pc:chgData name="Robe Alsola" userId="442cfe6c-cb90-4d1b-80d8-34dd11d025e3" providerId="ADAL" clId="{D4E3D542-6B1B-4FE6-B7E3-BB452F8AB3EE}" dt="2022-08-08T02:23:32.140" v="240" actId="13926"/>
        <pc:sldMkLst>
          <pc:docMk/>
          <pc:sldMk cId="3495343671" sldId="592"/>
        </pc:sldMkLst>
        <pc:spChg chg="mod">
          <ac:chgData name="Robe Alsola" userId="442cfe6c-cb90-4d1b-80d8-34dd11d025e3" providerId="ADAL" clId="{D4E3D542-6B1B-4FE6-B7E3-BB452F8AB3EE}" dt="2022-08-08T02:23:32.140" v="240" actId="13926"/>
          <ac:spMkLst>
            <pc:docMk/>
            <pc:sldMk cId="3495343671" sldId="592"/>
            <ac:spMk id="3" creationId="{042D9E7B-D1BB-4A59-8D12-11E6C2FA55AC}"/>
          </ac:spMkLst>
        </pc:spChg>
      </pc:sldChg>
      <pc:sldChg chg="modSp mod addCm delCm">
        <pc:chgData name="Robe Alsola" userId="442cfe6c-cb90-4d1b-80d8-34dd11d025e3" providerId="ADAL" clId="{D4E3D542-6B1B-4FE6-B7E3-BB452F8AB3EE}" dt="2022-08-08T02:31:45.945" v="268"/>
        <pc:sldMkLst>
          <pc:docMk/>
          <pc:sldMk cId="3489034895" sldId="597"/>
        </pc:sldMkLst>
        <pc:spChg chg="mod">
          <ac:chgData name="Robe Alsola" userId="442cfe6c-cb90-4d1b-80d8-34dd11d025e3" providerId="ADAL" clId="{D4E3D542-6B1B-4FE6-B7E3-BB452F8AB3EE}" dt="2022-08-08T02:29:20.144" v="245" actId="14100"/>
          <ac:spMkLst>
            <pc:docMk/>
            <pc:sldMk cId="3489034895" sldId="597"/>
            <ac:spMk id="3" creationId="{042D9E7B-D1BB-4A59-8D12-11E6C2FA55AC}"/>
          </ac:spMkLst>
        </pc:spChg>
      </pc:sldChg>
      <pc:sldChg chg="modSp mod">
        <pc:chgData name="Robe Alsola" userId="442cfe6c-cb90-4d1b-80d8-34dd11d025e3" providerId="ADAL" clId="{D4E3D542-6B1B-4FE6-B7E3-BB452F8AB3EE}" dt="2022-08-08T02:31:04.662" v="259" actId="20577"/>
        <pc:sldMkLst>
          <pc:docMk/>
          <pc:sldMk cId="1352500427" sldId="598"/>
        </pc:sldMkLst>
        <pc:spChg chg="mod">
          <ac:chgData name="Robe Alsola" userId="442cfe6c-cb90-4d1b-80d8-34dd11d025e3" providerId="ADAL" clId="{D4E3D542-6B1B-4FE6-B7E3-BB452F8AB3EE}" dt="2022-08-08T02:31:04.662" v="259" actId="20577"/>
          <ac:spMkLst>
            <pc:docMk/>
            <pc:sldMk cId="1352500427" sldId="598"/>
            <ac:spMk id="3" creationId="{042D9E7B-D1BB-4A59-8D12-11E6C2FA55AC}"/>
          </ac:spMkLst>
        </pc:spChg>
      </pc:sldChg>
      <pc:sldChg chg="modSp mod addCm">
        <pc:chgData name="Robe Alsola" userId="442cfe6c-cb90-4d1b-80d8-34dd11d025e3" providerId="ADAL" clId="{D4E3D542-6B1B-4FE6-B7E3-BB452F8AB3EE}" dt="2022-08-08T02:50:42.158" v="286"/>
        <pc:sldMkLst>
          <pc:docMk/>
          <pc:sldMk cId="1046042780" sldId="602"/>
        </pc:sldMkLst>
        <pc:spChg chg="mod">
          <ac:chgData name="Robe Alsola" userId="442cfe6c-cb90-4d1b-80d8-34dd11d025e3" providerId="ADAL" clId="{D4E3D542-6B1B-4FE6-B7E3-BB452F8AB3EE}" dt="2022-08-08T02:50:06.585" v="285" actId="20577"/>
          <ac:spMkLst>
            <pc:docMk/>
            <pc:sldMk cId="1046042780" sldId="602"/>
            <ac:spMk id="3" creationId="{042D9E7B-D1BB-4A59-8D12-11E6C2FA55AC}"/>
          </ac:spMkLst>
        </pc:spChg>
      </pc:sldChg>
      <pc:sldChg chg="modSp mod addCm">
        <pc:chgData name="Robe Alsola" userId="442cfe6c-cb90-4d1b-80d8-34dd11d025e3" providerId="ADAL" clId="{D4E3D542-6B1B-4FE6-B7E3-BB452F8AB3EE}" dt="2022-08-08T02:55:22.283" v="290" actId="13926"/>
        <pc:sldMkLst>
          <pc:docMk/>
          <pc:sldMk cId="233321311" sldId="604"/>
        </pc:sldMkLst>
        <pc:spChg chg="mod">
          <ac:chgData name="Robe Alsola" userId="442cfe6c-cb90-4d1b-80d8-34dd11d025e3" providerId="ADAL" clId="{D4E3D542-6B1B-4FE6-B7E3-BB452F8AB3EE}" dt="2022-08-08T02:52:54.075" v="287" actId="20577"/>
          <ac:spMkLst>
            <pc:docMk/>
            <pc:sldMk cId="233321311" sldId="604"/>
            <ac:spMk id="3" creationId="{042D9E7B-D1BB-4A59-8D12-11E6C2FA55AC}"/>
          </ac:spMkLst>
        </pc:spChg>
        <pc:graphicFrameChg chg="modGraphic">
          <ac:chgData name="Robe Alsola" userId="442cfe6c-cb90-4d1b-80d8-34dd11d025e3" providerId="ADAL" clId="{D4E3D542-6B1B-4FE6-B7E3-BB452F8AB3EE}" dt="2022-08-08T02:55:22.283" v="290" actId="13926"/>
          <ac:graphicFrameMkLst>
            <pc:docMk/>
            <pc:sldMk cId="233321311" sldId="604"/>
            <ac:graphicFrameMk id="6" creationId="{00000000-0000-0000-0000-000000000000}"/>
          </ac:graphicFrameMkLst>
        </pc:graphicFrameChg>
      </pc:sldChg>
      <pc:sldChg chg="modSp mod">
        <pc:chgData name="Robe Alsola" userId="442cfe6c-cb90-4d1b-80d8-34dd11d025e3" providerId="ADAL" clId="{D4E3D542-6B1B-4FE6-B7E3-BB452F8AB3EE}" dt="2022-08-08T02:55:30.562" v="291" actId="13926"/>
        <pc:sldMkLst>
          <pc:docMk/>
          <pc:sldMk cId="3499699532" sldId="605"/>
        </pc:sldMkLst>
        <pc:graphicFrameChg chg="modGraphic">
          <ac:chgData name="Robe Alsola" userId="442cfe6c-cb90-4d1b-80d8-34dd11d025e3" providerId="ADAL" clId="{D4E3D542-6B1B-4FE6-B7E3-BB452F8AB3EE}" dt="2022-08-08T02:55:30.562" v="291" actId="13926"/>
          <ac:graphicFrameMkLst>
            <pc:docMk/>
            <pc:sldMk cId="3499699532" sldId="605"/>
            <ac:graphicFrameMk id="6" creationId="{00000000-0000-0000-0000-000000000000}"/>
          </ac:graphicFrameMkLst>
        </pc:graphicFrameChg>
      </pc:sldChg>
      <pc:sldChg chg="modSp mod addCm">
        <pc:chgData name="Robe Alsola" userId="442cfe6c-cb90-4d1b-80d8-34dd11d025e3" providerId="ADAL" clId="{D4E3D542-6B1B-4FE6-B7E3-BB452F8AB3EE}" dt="2022-08-08T02:57:16.596" v="293"/>
        <pc:sldMkLst>
          <pc:docMk/>
          <pc:sldMk cId="3891659506" sldId="606"/>
        </pc:sldMkLst>
        <pc:spChg chg="mod">
          <ac:chgData name="Robe Alsola" userId="442cfe6c-cb90-4d1b-80d8-34dd11d025e3" providerId="ADAL" clId="{D4E3D542-6B1B-4FE6-B7E3-BB452F8AB3EE}" dt="2022-08-08T02:57:04.225" v="292" actId="20577"/>
          <ac:spMkLst>
            <pc:docMk/>
            <pc:sldMk cId="3891659506" sldId="606"/>
            <ac:spMk id="3" creationId="{042D9E7B-D1BB-4A59-8D12-11E6C2FA55AC}"/>
          </ac:spMkLst>
        </pc:spChg>
      </pc:sldChg>
      <pc:sldChg chg="modSp mod addCm">
        <pc:chgData name="Robe Alsola" userId="442cfe6c-cb90-4d1b-80d8-34dd11d025e3" providerId="ADAL" clId="{D4E3D542-6B1B-4FE6-B7E3-BB452F8AB3EE}" dt="2022-08-08T03:02:32.145" v="301"/>
        <pc:sldMkLst>
          <pc:docMk/>
          <pc:sldMk cId="2099112512" sldId="607"/>
        </pc:sldMkLst>
        <pc:spChg chg="mod">
          <ac:chgData name="Robe Alsola" userId="442cfe6c-cb90-4d1b-80d8-34dd11d025e3" providerId="ADAL" clId="{D4E3D542-6B1B-4FE6-B7E3-BB452F8AB3EE}" dt="2022-08-08T03:01:52.014" v="300" actId="20577"/>
          <ac:spMkLst>
            <pc:docMk/>
            <pc:sldMk cId="2099112512" sldId="607"/>
            <ac:spMk id="3" creationId="{042D9E7B-D1BB-4A59-8D12-11E6C2FA55AC}"/>
          </ac:spMkLst>
        </pc:spChg>
      </pc:sldChg>
      <pc:sldChg chg="modSp mod">
        <pc:chgData name="Robe Alsola" userId="442cfe6c-cb90-4d1b-80d8-34dd11d025e3" providerId="ADAL" clId="{D4E3D542-6B1B-4FE6-B7E3-BB452F8AB3EE}" dt="2022-08-08T03:03:37.785" v="302" actId="20577"/>
        <pc:sldMkLst>
          <pc:docMk/>
          <pc:sldMk cId="534341442" sldId="608"/>
        </pc:sldMkLst>
        <pc:spChg chg="mod">
          <ac:chgData name="Robe Alsola" userId="442cfe6c-cb90-4d1b-80d8-34dd11d025e3" providerId="ADAL" clId="{D4E3D542-6B1B-4FE6-B7E3-BB452F8AB3EE}" dt="2022-08-08T03:03:37.785" v="302" actId="20577"/>
          <ac:spMkLst>
            <pc:docMk/>
            <pc:sldMk cId="534341442" sldId="608"/>
            <ac:spMk id="3" creationId="{042D9E7B-D1BB-4A59-8D12-11E6C2FA55AC}"/>
          </ac:spMkLst>
        </pc:spChg>
      </pc:sldChg>
      <pc:sldChg chg="modSp mod addCm">
        <pc:chgData name="Robe Alsola" userId="442cfe6c-cb90-4d1b-80d8-34dd11d025e3" providerId="ADAL" clId="{D4E3D542-6B1B-4FE6-B7E3-BB452F8AB3EE}" dt="2022-08-08T03:07:28.258" v="305"/>
        <pc:sldMkLst>
          <pc:docMk/>
          <pc:sldMk cId="3222046782" sldId="609"/>
        </pc:sldMkLst>
        <pc:spChg chg="mod">
          <ac:chgData name="Robe Alsola" userId="442cfe6c-cb90-4d1b-80d8-34dd11d025e3" providerId="ADAL" clId="{D4E3D542-6B1B-4FE6-B7E3-BB452F8AB3EE}" dt="2022-08-08T03:07:00.217" v="304" actId="20577"/>
          <ac:spMkLst>
            <pc:docMk/>
            <pc:sldMk cId="3222046782" sldId="609"/>
            <ac:spMk id="3" creationId="{042D9E7B-D1BB-4A59-8D12-11E6C2FA55AC}"/>
          </ac:spMkLst>
        </pc:spChg>
      </pc:sldChg>
      <pc:sldChg chg="modSp add del mod">
        <pc:chgData name="Robe Alsola" userId="442cfe6c-cb90-4d1b-80d8-34dd11d025e3" providerId="ADAL" clId="{D4E3D542-6B1B-4FE6-B7E3-BB452F8AB3EE}" dt="2022-08-07T23:52:51.665" v="15" actId="47"/>
        <pc:sldMkLst>
          <pc:docMk/>
          <pc:sldMk cId="1284852762" sldId="610"/>
        </pc:sldMkLst>
        <pc:spChg chg="mod">
          <ac:chgData name="Robe Alsola" userId="442cfe6c-cb90-4d1b-80d8-34dd11d025e3" providerId="ADAL" clId="{D4E3D542-6B1B-4FE6-B7E3-BB452F8AB3EE}" dt="2022-08-07T23:52:11.860" v="14" actId="27636"/>
          <ac:spMkLst>
            <pc:docMk/>
            <pc:sldMk cId="1284852762" sldId="610"/>
            <ac:spMk id="3" creationId="{042D9E7B-D1BB-4A59-8D12-11E6C2FA55AC}"/>
          </ac:spMkLst>
        </pc:spChg>
      </pc:sldChg>
      <pc:sldChg chg="modSp add del mod">
        <pc:chgData name="Robe Alsola" userId="442cfe6c-cb90-4d1b-80d8-34dd11d025e3" providerId="ADAL" clId="{D4E3D542-6B1B-4FE6-B7E3-BB452F8AB3EE}" dt="2022-08-08T02:31:29.732" v="267" actId="2890"/>
        <pc:sldMkLst>
          <pc:docMk/>
          <pc:sldMk cId="1911699290" sldId="610"/>
        </pc:sldMkLst>
        <pc:spChg chg="mod">
          <ac:chgData name="Robe Alsola" userId="442cfe6c-cb90-4d1b-80d8-34dd11d025e3" providerId="ADAL" clId="{D4E3D542-6B1B-4FE6-B7E3-BB452F8AB3EE}" dt="2022-08-08T02:31:27.647" v="266" actId="20577"/>
          <ac:spMkLst>
            <pc:docMk/>
            <pc:sldMk cId="1911699290" sldId="610"/>
            <ac:spMk id="3" creationId="{042D9E7B-D1BB-4A59-8D12-11E6C2FA55AC}"/>
          </ac:spMkLst>
        </pc:spChg>
      </pc:sldChg>
      <pc:sldChg chg="modSp add del mod">
        <pc:chgData name="Robe Alsola" userId="442cfe6c-cb90-4d1b-80d8-34dd11d025e3" providerId="ADAL" clId="{D4E3D542-6B1B-4FE6-B7E3-BB452F8AB3EE}" dt="2022-08-07T23:55:52.469" v="36" actId="2890"/>
        <pc:sldMkLst>
          <pc:docMk/>
          <pc:sldMk cId="2228975596" sldId="610"/>
        </pc:sldMkLst>
        <pc:spChg chg="mod">
          <ac:chgData name="Robe Alsola" userId="442cfe6c-cb90-4d1b-80d8-34dd11d025e3" providerId="ADAL" clId="{D4E3D542-6B1B-4FE6-B7E3-BB452F8AB3EE}" dt="2022-08-07T23:54:47.703" v="35" actId="20577"/>
          <ac:spMkLst>
            <pc:docMk/>
            <pc:sldMk cId="2228975596" sldId="610"/>
            <ac:spMk id="3" creationId="{042D9E7B-D1BB-4A59-8D12-11E6C2FA55AC}"/>
          </ac:spMkLst>
        </pc:spChg>
      </pc:sldChg>
      <pc:sldChg chg="modSp add del mod">
        <pc:chgData name="Robe Alsola" userId="442cfe6c-cb90-4d1b-80d8-34dd11d025e3" providerId="ADAL" clId="{D4E3D542-6B1B-4FE6-B7E3-BB452F8AB3EE}" dt="2022-08-08T00:28:09.069" v="114" actId="47"/>
        <pc:sldMkLst>
          <pc:docMk/>
          <pc:sldMk cId="2447062186" sldId="610"/>
        </pc:sldMkLst>
        <pc:spChg chg="mod">
          <ac:chgData name="Robe Alsola" userId="442cfe6c-cb90-4d1b-80d8-34dd11d025e3" providerId="ADAL" clId="{D4E3D542-6B1B-4FE6-B7E3-BB452F8AB3EE}" dt="2022-08-08T00:27:40.046" v="113" actId="20577"/>
          <ac:spMkLst>
            <pc:docMk/>
            <pc:sldMk cId="2447062186" sldId="610"/>
            <ac:spMk id="3" creationId="{042D9E7B-D1BB-4A59-8D12-11E6C2FA55AC}"/>
          </ac:spMkLst>
        </pc:spChg>
      </pc:sldChg>
      <pc:sldChg chg="modSp add del mod">
        <pc:chgData name="Robe Alsola" userId="442cfe6c-cb90-4d1b-80d8-34dd11d025e3" providerId="ADAL" clId="{D4E3D542-6B1B-4FE6-B7E3-BB452F8AB3EE}" dt="2022-08-08T00:00:23.406" v="75" actId="47"/>
        <pc:sldMkLst>
          <pc:docMk/>
          <pc:sldMk cId="2886522080" sldId="610"/>
        </pc:sldMkLst>
        <pc:spChg chg="mod">
          <ac:chgData name="Robe Alsola" userId="442cfe6c-cb90-4d1b-80d8-34dd11d025e3" providerId="ADAL" clId="{D4E3D542-6B1B-4FE6-B7E3-BB452F8AB3EE}" dt="2022-08-08T00:00:12.901" v="74"/>
          <ac:spMkLst>
            <pc:docMk/>
            <pc:sldMk cId="2886522080" sldId="610"/>
            <ac:spMk id="3" creationId="{042D9E7B-D1BB-4A59-8D12-11E6C2FA55AC}"/>
          </ac:spMkLst>
        </pc:spChg>
      </pc:sldChg>
      <pc:sldChg chg="modSp add del mod">
        <pc:chgData name="Robe Alsola" userId="442cfe6c-cb90-4d1b-80d8-34dd11d025e3" providerId="ADAL" clId="{D4E3D542-6B1B-4FE6-B7E3-BB452F8AB3EE}" dt="2022-08-08T02:30:40.607" v="258" actId="47"/>
        <pc:sldMkLst>
          <pc:docMk/>
          <pc:sldMk cId="3085652887" sldId="610"/>
        </pc:sldMkLst>
        <pc:spChg chg="mod">
          <ac:chgData name="Robe Alsola" userId="442cfe6c-cb90-4d1b-80d8-34dd11d025e3" providerId="ADAL" clId="{D4E3D542-6B1B-4FE6-B7E3-BB452F8AB3EE}" dt="2022-08-08T02:30:14.104" v="251"/>
          <ac:spMkLst>
            <pc:docMk/>
            <pc:sldMk cId="3085652887" sldId="610"/>
            <ac:spMk id="3" creationId="{042D9E7B-D1BB-4A59-8D12-11E6C2FA55AC}"/>
          </ac:spMkLst>
        </pc:spChg>
        <pc:graphicFrameChg chg="mod">
          <ac:chgData name="Robe Alsola" userId="442cfe6c-cb90-4d1b-80d8-34dd11d025e3" providerId="ADAL" clId="{D4E3D542-6B1B-4FE6-B7E3-BB452F8AB3EE}" dt="2022-08-08T02:30:34.210" v="257" actId="1076"/>
          <ac:graphicFrameMkLst>
            <pc:docMk/>
            <pc:sldMk cId="3085652887" sldId="610"/>
            <ac:graphicFrameMk id="6" creationId="{00000000-0000-0000-0000-000000000000}"/>
          </ac:graphicFrameMkLst>
        </pc:graphicFrameChg>
      </pc:sldChg>
    </pc:docChg>
  </pc:docChgLst>
  <pc:docChgLst>
    <pc:chgData name="Jesus Santiago" userId="7c120ff6-8d3f-41d8-8ed8-cb4827595fbc" providerId="ADAL" clId="{EACD4349-A7C0-483A-8FE7-6ED9A02419C1}"/>
    <pc:docChg chg="custSel addSld delSld modSld modSection">
      <pc:chgData name="Jesus Santiago" userId="7c120ff6-8d3f-41d8-8ed8-cb4827595fbc" providerId="ADAL" clId="{EACD4349-A7C0-483A-8FE7-6ED9A02419C1}" dt="2022-08-25T01:45:52.737" v="111" actId="1076"/>
      <pc:docMkLst>
        <pc:docMk/>
      </pc:docMkLst>
      <pc:sldChg chg="modSp mod">
        <pc:chgData name="Jesus Santiago" userId="7c120ff6-8d3f-41d8-8ed8-cb4827595fbc" providerId="ADAL" clId="{EACD4349-A7C0-483A-8FE7-6ED9A02419C1}" dt="2022-08-25T01:35:02.689" v="17" actId="1076"/>
        <pc:sldMkLst>
          <pc:docMk/>
          <pc:sldMk cId="2474872708" sldId="486"/>
        </pc:sldMkLst>
        <pc:picChg chg="mod">
          <ac:chgData name="Jesus Santiago" userId="7c120ff6-8d3f-41d8-8ed8-cb4827595fbc" providerId="ADAL" clId="{EACD4349-A7C0-483A-8FE7-6ED9A02419C1}" dt="2022-08-25T01:35:02.689" v="17" actId="1076"/>
          <ac:picMkLst>
            <pc:docMk/>
            <pc:sldMk cId="2474872708" sldId="486"/>
            <ac:picMk id="4" creationId="{00000000-0000-0000-0000-000000000000}"/>
          </ac:picMkLst>
        </pc:picChg>
      </pc:sldChg>
      <pc:sldChg chg="delCm">
        <pc:chgData name="Jesus Santiago" userId="7c120ff6-8d3f-41d8-8ed8-cb4827595fbc" providerId="ADAL" clId="{EACD4349-A7C0-483A-8FE7-6ED9A02419C1}" dt="2022-08-25T01:43:46.767" v="77"/>
        <pc:sldMkLst>
          <pc:docMk/>
          <pc:sldMk cId="3894788654" sldId="489"/>
        </pc:sldMkLst>
      </pc:sldChg>
      <pc:sldChg chg="modSp">
        <pc:chgData name="Jesus Santiago" userId="7c120ff6-8d3f-41d8-8ed8-cb4827595fbc" providerId="ADAL" clId="{EACD4349-A7C0-483A-8FE7-6ED9A02419C1}" dt="2022-08-25T01:42:38.663" v="68" actId="20577"/>
        <pc:sldMkLst>
          <pc:docMk/>
          <pc:sldMk cId="2163132987" sldId="497"/>
        </pc:sldMkLst>
        <pc:graphicFrameChg chg="mod">
          <ac:chgData name="Jesus Santiago" userId="7c120ff6-8d3f-41d8-8ed8-cb4827595fbc" providerId="ADAL" clId="{EACD4349-A7C0-483A-8FE7-6ED9A02419C1}" dt="2022-08-25T01:42:38.663" v="68" actId="20577"/>
          <ac:graphicFrameMkLst>
            <pc:docMk/>
            <pc:sldMk cId="2163132987" sldId="497"/>
            <ac:graphicFrameMk id="6" creationId="{00000000-0000-0000-0000-000000000000}"/>
          </ac:graphicFrameMkLst>
        </pc:graphicFrameChg>
      </pc:sldChg>
      <pc:sldChg chg="modSp mod">
        <pc:chgData name="Jesus Santiago" userId="7c120ff6-8d3f-41d8-8ed8-cb4827595fbc" providerId="ADAL" clId="{EACD4349-A7C0-483A-8FE7-6ED9A02419C1}" dt="2022-08-25T01:45:52.737" v="111" actId="1076"/>
        <pc:sldMkLst>
          <pc:docMk/>
          <pc:sldMk cId="3821755701" sldId="516"/>
        </pc:sldMkLst>
        <pc:picChg chg="mod">
          <ac:chgData name="Jesus Santiago" userId="7c120ff6-8d3f-41d8-8ed8-cb4827595fbc" providerId="ADAL" clId="{EACD4349-A7C0-483A-8FE7-6ED9A02419C1}" dt="2022-08-25T01:45:52.737" v="111" actId="1076"/>
          <ac:picMkLst>
            <pc:docMk/>
            <pc:sldMk cId="3821755701" sldId="516"/>
            <ac:picMk id="4" creationId="{00000000-0000-0000-0000-000000000000}"/>
          </ac:picMkLst>
        </pc:picChg>
      </pc:sldChg>
      <pc:sldChg chg="modSp mod delCm modCm">
        <pc:chgData name="Jesus Santiago" userId="7c120ff6-8d3f-41d8-8ed8-cb4827595fbc" providerId="ADAL" clId="{EACD4349-A7C0-483A-8FE7-6ED9A02419C1}" dt="2022-08-25T01:43:52.245" v="78"/>
        <pc:sldMkLst>
          <pc:docMk/>
          <pc:sldMk cId="1218994785" sldId="549"/>
        </pc:sldMkLst>
        <pc:spChg chg="mod">
          <ac:chgData name="Jesus Santiago" userId="7c120ff6-8d3f-41d8-8ed8-cb4827595fbc" providerId="ADAL" clId="{EACD4349-A7C0-483A-8FE7-6ED9A02419C1}" dt="2022-08-25T01:34:44.760" v="3" actId="20577"/>
          <ac:spMkLst>
            <pc:docMk/>
            <pc:sldMk cId="1218994785" sldId="549"/>
            <ac:spMk id="3" creationId="{042D9E7B-D1BB-4A59-8D12-11E6C2FA55AC}"/>
          </ac:spMkLst>
        </pc:spChg>
      </pc:sldChg>
      <pc:sldChg chg="modSp mod">
        <pc:chgData name="Jesus Santiago" userId="7c120ff6-8d3f-41d8-8ed8-cb4827595fbc" providerId="ADAL" clId="{EACD4349-A7C0-483A-8FE7-6ED9A02419C1}" dt="2022-08-25T01:35:11.618" v="19" actId="20577"/>
        <pc:sldMkLst>
          <pc:docMk/>
          <pc:sldMk cId="1858642010" sldId="550"/>
        </pc:sldMkLst>
        <pc:spChg chg="mod">
          <ac:chgData name="Jesus Santiago" userId="7c120ff6-8d3f-41d8-8ed8-cb4827595fbc" providerId="ADAL" clId="{EACD4349-A7C0-483A-8FE7-6ED9A02419C1}" dt="2022-08-25T01:35:11.618" v="19" actId="20577"/>
          <ac:spMkLst>
            <pc:docMk/>
            <pc:sldMk cId="1858642010" sldId="550"/>
            <ac:spMk id="3" creationId="{042D9E7B-D1BB-4A59-8D12-11E6C2FA55AC}"/>
          </ac:spMkLst>
        </pc:spChg>
      </pc:sldChg>
      <pc:sldChg chg="modSp mod">
        <pc:chgData name="Jesus Santiago" userId="7c120ff6-8d3f-41d8-8ed8-cb4827595fbc" providerId="ADAL" clId="{EACD4349-A7C0-483A-8FE7-6ED9A02419C1}" dt="2022-08-25T01:35:15.522" v="20" actId="20577"/>
        <pc:sldMkLst>
          <pc:docMk/>
          <pc:sldMk cId="1754333371" sldId="552"/>
        </pc:sldMkLst>
        <pc:spChg chg="mod">
          <ac:chgData name="Jesus Santiago" userId="7c120ff6-8d3f-41d8-8ed8-cb4827595fbc" providerId="ADAL" clId="{EACD4349-A7C0-483A-8FE7-6ED9A02419C1}" dt="2022-08-25T01:35:15.522" v="20" actId="20577"/>
          <ac:spMkLst>
            <pc:docMk/>
            <pc:sldMk cId="1754333371" sldId="552"/>
            <ac:spMk id="3" creationId="{042D9E7B-D1BB-4A59-8D12-11E6C2FA55AC}"/>
          </ac:spMkLst>
        </pc:spChg>
      </pc:sldChg>
      <pc:sldChg chg="delCm">
        <pc:chgData name="Jesus Santiago" userId="7c120ff6-8d3f-41d8-8ed8-cb4827595fbc" providerId="ADAL" clId="{EACD4349-A7C0-483A-8FE7-6ED9A02419C1}" dt="2022-08-25T01:43:54.918" v="79"/>
        <pc:sldMkLst>
          <pc:docMk/>
          <pc:sldMk cId="1232382176" sldId="553"/>
        </pc:sldMkLst>
      </pc:sldChg>
      <pc:sldChg chg="modSp mod delCm modCm">
        <pc:chgData name="Jesus Santiago" userId="7c120ff6-8d3f-41d8-8ed8-cb4827595fbc" providerId="ADAL" clId="{EACD4349-A7C0-483A-8FE7-6ED9A02419C1}" dt="2022-08-25T01:44:04.930" v="83"/>
        <pc:sldMkLst>
          <pc:docMk/>
          <pc:sldMk cId="2905676726" sldId="554"/>
        </pc:sldMkLst>
        <pc:spChg chg="mod">
          <ac:chgData name="Jesus Santiago" userId="7c120ff6-8d3f-41d8-8ed8-cb4827595fbc" providerId="ADAL" clId="{EACD4349-A7C0-483A-8FE7-6ED9A02419C1}" dt="2022-08-25T01:44:02.307" v="82" actId="20577"/>
          <ac:spMkLst>
            <pc:docMk/>
            <pc:sldMk cId="2905676726" sldId="554"/>
            <ac:spMk id="3" creationId="{042D9E7B-D1BB-4A59-8D12-11E6C2FA55AC}"/>
          </ac:spMkLst>
        </pc:spChg>
      </pc:sldChg>
      <pc:sldChg chg="modSp mod delCm modCm">
        <pc:chgData name="Jesus Santiago" userId="7c120ff6-8d3f-41d8-8ed8-cb4827595fbc" providerId="ADAL" clId="{EACD4349-A7C0-483A-8FE7-6ED9A02419C1}" dt="2022-08-25T01:44:10.509" v="84"/>
        <pc:sldMkLst>
          <pc:docMk/>
          <pc:sldMk cId="3236029632" sldId="555"/>
        </pc:sldMkLst>
        <pc:spChg chg="mod">
          <ac:chgData name="Jesus Santiago" userId="7c120ff6-8d3f-41d8-8ed8-cb4827595fbc" providerId="ADAL" clId="{EACD4349-A7C0-483A-8FE7-6ED9A02419C1}" dt="2022-08-25T01:36:02.358" v="34" actId="20577"/>
          <ac:spMkLst>
            <pc:docMk/>
            <pc:sldMk cId="3236029632" sldId="555"/>
            <ac:spMk id="3" creationId="{042D9E7B-D1BB-4A59-8D12-11E6C2FA55AC}"/>
          </ac:spMkLst>
        </pc:spChg>
      </pc:sldChg>
      <pc:sldChg chg="modSp mod">
        <pc:chgData name="Jesus Santiago" userId="7c120ff6-8d3f-41d8-8ed8-cb4827595fbc" providerId="ADAL" clId="{EACD4349-A7C0-483A-8FE7-6ED9A02419C1}" dt="2022-08-25T01:36:09.895" v="36" actId="20577"/>
        <pc:sldMkLst>
          <pc:docMk/>
          <pc:sldMk cId="1077549119" sldId="557"/>
        </pc:sldMkLst>
        <pc:spChg chg="mod">
          <ac:chgData name="Jesus Santiago" userId="7c120ff6-8d3f-41d8-8ed8-cb4827595fbc" providerId="ADAL" clId="{EACD4349-A7C0-483A-8FE7-6ED9A02419C1}" dt="2022-08-25T01:36:09.895" v="36" actId="20577"/>
          <ac:spMkLst>
            <pc:docMk/>
            <pc:sldMk cId="1077549119" sldId="557"/>
            <ac:spMk id="3" creationId="{042D9E7B-D1BB-4A59-8D12-11E6C2FA55AC}"/>
          </ac:spMkLst>
        </pc:spChg>
      </pc:sldChg>
      <pc:sldChg chg="modSp mod">
        <pc:chgData name="Jesus Santiago" userId="7c120ff6-8d3f-41d8-8ed8-cb4827595fbc" providerId="ADAL" clId="{EACD4349-A7C0-483A-8FE7-6ED9A02419C1}" dt="2022-08-25T01:39:31.739" v="55" actId="403"/>
        <pc:sldMkLst>
          <pc:docMk/>
          <pc:sldMk cId="2034282938" sldId="564"/>
        </pc:sldMkLst>
        <pc:graphicFrameChg chg="modGraphic">
          <ac:chgData name="Jesus Santiago" userId="7c120ff6-8d3f-41d8-8ed8-cb4827595fbc" providerId="ADAL" clId="{EACD4349-A7C0-483A-8FE7-6ED9A02419C1}" dt="2022-08-25T01:39:31.739" v="55" actId="403"/>
          <ac:graphicFrameMkLst>
            <pc:docMk/>
            <pc:sldMk cId="2034282938" sldId="564"/>
            <ac:graphicFrameMk id="6" creationId="{00000000-0000-0000-0000-000000000000}"/>
          </ac:graphicFrameMkLst>
        </pc:graphicFrameChg>
      </pc:sldChg>
      <pc:sldChg chg="modSp mod">
        <pc:chgData name="Jesus Santiago" userId="7c120ff6-8d3f-41d8-8ed8-cb4827595fbc" providerId="ADAL" clId="{EACD4349-A7C0-483A-8FE7-6ED9A02419C1}" dt="2022-08-25T01:39:57.734" v="58" actId="2164"/>
        <pc:sldMkLst>
          <pc:docMk/>
          <pc:sldMk cId="1533205700" sldId="565"/>
        </pc:sldMkLst>
        <pc:graphicFrameChg chg="modGraphic">
          <ac:chgData name="Jesus Santiago" userId="7c120ff6-8d3f-41d8-8ed8-cb4827595fbc" providerId="ADAL" clId="{EACD4349-A7C0-483A-8FE7-6ED9A02419C1}" dt="2022-08-25T01:39:57.734" v="58" actId="2164"/>
          <ac:graphicFrameMkLst>
            <pc:docMk/>
            <pc:sldMk cId="1533205700" sldId="565"/>
            <ac:graphicFrameMk id="6" creationId="{00000000-0000-0000-0000-000000000000}"/>
          </ac:graphicFrameMkLst>
        </pc:graphicFrameChg>
      </pc:sldChg>
      <pc:sldChg chg="modSp mod">
        <pc:chgData name="Jesus Santiago" userId="7c120ff6-8d3f-41d8-8ed8-cb4827595fbc" providerId="ADAL" clId="{EACD4349-A7C0-483A-8FE7-6ED9A02419C1}" dt="2022-08-25T01:40:07.267" v="60" actId="403"/>
        <pc:sldMkLst>
          <pc:docMk/>
          <pc:sldMk cId="963618580" sldId="566"/>
        </pc:sldMkLst>
        <pc:graphicFrameChg chg="modGraphic">
          <ac:chgData name="Jesus Santiago" userId="7c120ff6-8d3f-41d8-8ed8-cb4827595fbc" providerId="ADAL" clId="{EACD4349-A7C0-483A-8FE7-6ED9A02419C1}" dt="2022-08-25T01:40:07.267" v="60" actId="403"/>
          <ac:graphicFrameMkLst>
            <pc:docMk/>
            <pc:sldMk cId="963618580" sldId="566"/>
            <ac:graphicFrameMk id="6" creationId="{00000000-0000-0000-0000-000000000000}"/>
          </ac:graphicFrameMkLst>
        </pc:graphicFrameChg>
      </pc:sldChg>
      <pc:sldChg chg="delCm">
        <pc:chgData name="Jesus Santiago" userId="7c120ff6-8d3f-41d8-8ed8-cb4827595fbc" providerId="ADAL" clId="{EACD4349-A7C0-483A-8FE7-6ED9A02419C1}" dt="2022-08-25T01:44:20.048" v="87"/>
        <pc:sldMkLst>
          <pc:docMk/>
          <pc:sldMk cId="1899100461" sldId="581"/>
        </pc:sldMkLst>
      </pc:sldChg>
      <pc:sldChg chg="modSp mod delCm modCm">
        <pc:chgData name="Jesus Santiago" userId="7c120ff6-8d3f-41d8-8ed8-cb4827595fbc" providerId="ADAL" clId="{EACD4349-A7C0-483A-8FE7-6ED9A02419C1}" dt="2022-08-25T01:45:01.922" v="95"/>
        <pc:sldMkLst>
          <pc:docMk/>
          <pc:sldMk cId="2785061302" sldId="583"/>
        </pc:sldMkLst>
        <pc:spChg chg="mod">
          <ac:chgData name="Jesus Santiago" userId="7c120ff6-8d3f-41d8-8ed8-cb4827595fbc" providerId="ADAL" clId="{EACD4349-A7C0-483A-8FE7-6ED9A02419C1}" dt="2022-08-25T01:44:57.332" v="94" actId="114"/>
          <ac:spMkLst>
            <pc:docMk/>
            <pc:sldMk cId="2785061302" sldId="583"/>
            <ac:spMk id="3" creationId="{042D9E7B-D1BB-4A59-8D12-11E6C2FA55AC}"/>
          </ac:spMkLst>
        </pc:spChg>
      </pc:sldChg>
      <pc:sldChg chg="modSp mod">
        <pc:chgData name="Jesus Santiago" userId="7c120ff6-8d3f-41d8-8ed8-cb4827595fbc" providerId="ADAL" clId="{EACD4349-A7C0-483A-8FE7-6ED9A02419C1}" dt="2022-08-25T01:42:06.175" v="63" actId="313"/>
        <pc:sldMkLst>
          <pc:docMk/>
          <pc:sldMk cId="2153638276" sldId="594"/>
        </pc:sldMkLst>
        <pc:spChg chg="mod">
          <ac:chgData name="Jesus Santiago" userId="7c120ff6-8d3f-41d8-8ed8-cb4827595fbc" providerId="ADAL" clId="{EACD4349-A7C0-483A-8FE7-6ED9A02419C1}" dt="2022-08-25T01:42:06.175" v="63" actId="313"/>
          <ac:spMkLst>
            <pc:docMk/>
            <pc:sldMk cId="2153638276" sldId="594"/>
            <ac:spMk id="3" creationId="{042D9E7B-D1BB-4A59-8D12-11E6C2FA55AC}"/>
          </ac:spMkLst>
        </pc:spChg>
      </pc:sldChg>
      <pc:sldChg chg="modSp mod">
        <pc:chgData name="Jesus Santiago" userId="7c120ff6-8d3f-41d8-8ed8-cb4827595fbc" providerId="ADAL" clId="{EACD4349-A7C0-483A-8FE7-6ED9A02419C1}" dt="2022-08-25T01:42:26.833" v="67" actId="1076"/>
        <pc:sldMkLst>
          <pc:docMk/>
          <pc:sldMk cId="2942403232" sldId="595"/>
        </pc:sldMkLst>
        <pc:picChg chg="mod">
          <ac:chgData name="Jesus Santiago" userId="7c120ff6-8d3f-41d8-8ed8-cb4827595fbc" providerId="ADAL" clId="{EACD4349-A7C0-483A-8FE7-6ED9A02419C1}" dt="2022-08-25T01:42:26.833" v="67" actId="1076"/>
          <ac:picMkLst>
            <pc:docMk/>
            <pc:sldMk cId="2942403232" sldId="595"/>
            <ac:picMk id="6" creationId="{00000000-0000-0000-0000-000000000000}"/>
          </ac:picMkLst>
        </pc:picChg>
      </pc:sldChg>
      <pc:sldChg chg="modSp">
        <pc:chgData name="Jesus Santiago" userId="7c120ff6-8d3f-41d8-8ed8-cb4827595fbc" providerId="ADAL" clId="{EACD4349-A7C0-483A-8FE7-6ED9A02419C1}" dt="2022-08-25T01:43:26.725" v="76" actId="20577"/>
        <pc:sldMkLst>
          <pc:docMk/>
          <pc:sldMk cId="2099112512" sldId="607"/>
        </pc:sldMkLst>
        <pc:graphicFrameChg chg="mod">
          <ac:chgData name="Jesus Santiago" userId="7c120ff6-8d3f-41d8-8ed8-cb4827595fbc" providerId="ADAL" clId="{EACD4349-A7C0-483A-8FE7-6ED9A02419C1}" dt="2022-08-25T01:43:26.725" v="76" actId="20577"/>
          <ac:graphicFrameMkLst>
            <pc:docMk/>
            <pc:sldMk cId="2099112512" sldId="607"/>
            <ac:graphicFrameMk id="7" creationId="{00000000-0000-0000-0000-000000000000}"/>
          </ac:graphicFrameMkLst>
        </pc:graphicFrameChg>
      </pc:sldChg>
      <pc:sldChg chg="modSp delCm">
        <pc:chgData name="Jesus Santiago" userId="7c120ff6-8d3f-41d8-8ed8-cb4827595fbc" providerId="ADAL" clId="{EACD4349-A7C0-483A-8FE7-6ED9A02419C1}" dt="2022-08-25T01:44:14.356" v="85"/>
        <pc:sldMkLst>
          <pc:docMk/>
          <pc:sldMk cId="1059734731" sldId="610"/>
        </pc:sldMkLst>
        <pc:graphicFrameChg chg="mod">
          <ac:chgData name="Jesus Santiago" userId="7c120ff6-8d3f-41d8-8ed8-cb4827595fbc" providerId="ADAL" clId="{EACD4349-A7C0-483A-8FE7-6ED9A02419C1}" dt="2022-08-25T01:39:06.264" v="52" actId="20577"/>
          <ac:graphicFrameMkLst>
            <pc:docMk/>
            <pc:sldMk cId="1059734731" sldId="610"/>
            <ac:graphicFrameMk id="7" creationId="{00000000-0000-0000-0000-000000000000}"/>
          </ac:graphicFrameMkLst>
        </pc:graphicFrameChg>
      </pc:sldChg>
      <pc:sldChg chg="modSp mod delCm">
        <pc:chgData name="Jesus Santiago" userId="7c120ff6-8d3f-41d8-8ed8-cb4827595fbc" providerId="ADAL" clId="{EACD4349-A7C0-483A-8FE7-6ED9A02419C1}" dt="2022-08-25T01:44:17.495" v="86"/>
        <pc:sldMkLst>
          <pc:docMk/>
          <pc:sldMk cId="2771502397" sldId="612"/>
        </pc:sldMkLst>
        <pc:spChg chg="mod">
          <ac:chgData name="Jesus Santiago" userId="7c120ff6-8d3f-41d8-8ed8-cb4827595fbc" providerId="ADAL" clId="{EACD4349-A7C0-483A-8FE7-6ED9A02419C1}" dt="2022-08-25T01:39:13.458" v="54" actId="20577"/>
          <ac:spMkLst>
            <pc:docMk/>
            <pc:sldMk cId="2771502397" sldId="612"/>
            <ac:spMk id="3" creationId="{042D9E7B-D1BB-4A59-8D12-11E6C2FA55AC}"/>
          </ac:spMkLst>
        </pc:spChg>
        <pc:graphicFrameChg chg="mod">
          <ac:chgData name="Jesus Santiago" userId="7c120ff6-8d3f-41d8-8ed8-cb4827595fbc" providerId="ADAL" clId="{EACD4349-A7C0-483A-8FE7-6ED9A02419C1}" dt="2022-08-25T01:38:37.096" v="47" actId="20577"/>
          <ac:graphicFrameMkLst>
            <pc:docMk/>
            <pc:sldMk cId="2771502397" sldId="612"/>
            <ac:graphicFrameMk id="7" creationId="{00000000-0000-0000-0000-000000000000}"/>
          </ac:graphicFrameMkLst>
        </pc:graphicFrameChg>
      </pc:sldChg>
      <pc:sldChg chg="delCm">
        <pc:chgData name="Jesus Santiago" userId="7c120ff6-8d3f-41d8-8ed8-cb4827595fbc" providerId="ADAL" clId="{EACD4349-A7C0-483A-8FE7-6ED9A02419C1}" dt="2022-08-25T01:45:15.278" v="96"/>
        <pc:sldMkLst>
          <pc:docMk/>
          <pc:sldMk cId="2117279161" sldId="621"/>
        </pc:sldMkLst>
      </pc:sldChg>
      <pc:sldChg chg="modSp mod">
        <pc:chgData name="Jesus Santiago" userId="7c120ff6-8d3f-41d8-8ed8-cb4827595fbc" providerId="ADAL" clId="{EACD4349-A7C0-483A-8FE7-6ED9A02419C1}" dt="2022-08-25T01:41:41.064" v="62" actId="20577"/>
        <pc:sldMkLst>
          <pc:docMk/>
          <pc:sldMk cId="3027035471" sldId="625"/>
        </pc:sldMkLst>
        <pc:spChg chg="mod">
          <ac:chgData name="Jesus Santiago" userId="7c120ff6-8d3f-41d8-8ed8-cb4827595fbc" providerId="ADAL" clId="{EACD4349-A7C0-483A-8FE7-6ED9A02419C1}" dt="2022-08-25T01:41:41.064" v="62" actId="20577"/>
          <ac:spMkLst>
            <pc:docMk/>
            <pc:sldMk cId="3027035471" sldId="625"/>
            <ac:spMk id="3" creationId="{042D9E7B-D1BB-4A59-8D12-11E6C2FA55AC}"/>
          </ac:spMkLst>
        </pc:spChg>
      </pc:sldChg>
      <pc:sldChg chg="modSp add del mod">
        <pc:chgData name="Jesus Santiago" userId="7c120ff6-8d3f-41d8-8ed8-cb4827595fbc" providerId="ADAL" clId="{EACD4349-A7C0-483A-8FE7-6ED9A02419C1}" dt="2022-08-25T01:40:13.152" v="61" actId="2696"/>
        <pc:sldMkLst>
          <pc:docMk/>
          <pc:sldMk cId="660430712" sldId="626"/>
        </pc:sldMkLst>
        <pc:graphicFrameChg chg="modGraphic">
          <ac:chgData name="Jesus Santiago" userId="7c120ff6-8d3f-41d8-8ed8-cb4827595fbc" providerId="ADAL" clId="{EACD4349-A7C0-483A-8FE7-6ED9A02419C1}" dt="2022-08-25T01:40:01.186" v="59" actId="2164"/>
          <ac:graphicFrameMkLst>
            <pc:docMk/>
            <pc:sldMk cId="660430712" sldId="626"/>
            <ac:graphicFrameMk id="6" creationId="{00000000-0000-0000-0000-000000000000}"/>
          </ac:graphicFrameMkLst>
        </pc:graphicFrameChg>
      </pc:sldChg>
    </pc:docChg>
  </pc:docChgLst>
  <pc:docChgLst>
    <pc:chgData name="Robe Alsola" userId="442cfe6c-cb90-4d1b-80d8-34dd11d025e3" providerId="ADAL" clId="{B2AE85F5-B4F5-4564-A612-32433D2E0E43}"/>
    <pc:docChg chg="undo redo custSel addSld delSld modSld modSection">
      <pc:chgData name="Robe Alsola" userId="442cfe6c-cb90-4d1b-80d8-34dd11d025e3" providerId="ADAL" clId="{B2AE85F5-B4F5-4564-A612-32433D2E0E43}" dt="2022-08-22T02:32:17.202" v="255" actId="14826"/>
      <pc:docMkLst>
        <pc:docMk/>
      </pc:docMkLst>
      <pc:sldChg chg="delCm">
        <pc:chgData name="Robe Alsola" userId="442cfe6c-cb90-4d1b-80d8-34dd11d025e3" providerId="ADAL" clId="{B2AE85F5-B4F5-4564-A612-32433D2E0E43}" dt="2022-08-22T01:48:03.314" v="162"/>
        <pc:sldMkLst>
          <pc:docMk/>
          <pc:sldMk cId="4055469947" sldId="425"/>
        </pc:sldMkLst>
      </pc:sldChg>
      <pc:sldChg chg="modSp">
        <pc:chgData name="Robe Alsola" userId="442cfe6c-cb90-4d1b-80d8-34dd11d025e3" providerId="ADAL" clId="{B2AE85F5-B4F5-4564-A612-32433D2E0E43}" dt="2022-08-22T02:32:17.202" v="255" actId="14826"/>
        <pc:sldMkLst>
          <pc:docMk/>
          <pc:sldMk cId="2474872708" sldId="486"/>
        </pc:sldMkLst>
        <pc:picChg chg="mod">
          <ac:chgData name="Robe Alsola" userId="442cfe6c-cb90-4d1b-80d8-34dd11d025e3" providerId="ADAL" clId="{B2AE85F5-B4F5-4564-A612-32433D2E0E43}" dt="2022-08-22T02:32:17.202" v="255" actId="14826"/>
          <ac:picMkLst>
            <pc:docMk/>
            <pc:sldMk cId="2474872708" sldId="486"/>
            <ac:picMk id="4" creationId="{00000000-0000-0000-0000-000000000000}"/>
          </ac:picMkLst>
        </pc:picChg>
      </pc:sldChg>
      <pc:sldChg chg="modSp mod">
        <pc:chgData name="Robe Alsola" userId="442cfe6c-cb90-4d1b-80d8-34dd11d025e3" providerId="ADAL" clId="{B2AE85F5-B4F5-4564-A612-32433D2E0E43}" dt="2022-08-22T01:38:08.337" v="161" actId="14100"/>
        <pc:sldMkLst>
          <pc:docMk/>
          <pc:sldMk cId="2772073420" sldId="495"/>
        </pc:sldMkLst>
        <pc:picChg chg="mod">
          <ac:chgData name="Robe Alsola" userId="442cfe6c-cb90-4d1b-80d8-34dd11d025e3" providerId="ADAL" clId="{B2AE85F5-B4F5-4564-A612-32433D2E0E43}" dt="2022-08-22T01:38:08.337" v="161" actId="14100"/>
          <ac:picMkLst>
            <pc:docMk/>
            <pc:sldMk cId="2772073420" sldId="495"/>
            <ac:picMk id="12" creationId="{9700A7B7-117C-4171-A8DD-0A67FB07C963}"/>
          </ac:picMkLst>
        </pc:picChg>
      </pc:sldChg>
      <pc:sldChg chg="delSp">
        <pc:chgData name="Robe Alsola" userId="442cfe6c-cb90-4d1b-80d8-34dd11d025e3" providerId="ADAL" clId="{B2AE85F5-B4F5-4564-A612-32433D2E0E43}" dt="2022-08-22T00:38:16.231" v="135" actId="478"/>
        <pc:sldMkLst>
          <pc:docMk/>
          <pc:sldMk cId="3821755701" sldId="516"/>
        </pc:sldMkLst>
        <pc:picChg chg="del">
          <ac:chgData name="Robe Alsola" userId="442cfe6c-cb90-4d1b-80d8-34dd11d025e3" providerId="ADAL" clId="{B2AE85F5-B4F5-4564-A612-32433D2E0E43}" dt="2022-08-22T00:38:16.231" v="135" actId="478"/>
          <ac:picMkLst>
            <pc:docMk/>
            <pc:sldMk cId="3821755701" sldId="516"/>
            <ac:picMk id="3074" creationId="{00000000-0000-0000-0000-000000000000}"/>
          </ac:picMkLst>
        </pc:picChg>
      </pc:sldChg>
      <pc:sldChg chg="modSp mod delCm">
        <pc:chgData name="Robe Alsola" userId="442cfe6c-cb90-4d1b-80d8-34dd11d025e3" providerId="ADAL" clId="{B2AE85F5-B4F5-4564-A612-32433D2E0E43}" dt="2022-08-22T00:39:42.874" v="137"/>
        <pc:sldMkLst>
          <pc:docMk/>
          <pc:sldMk cId="3464322941" sldId="536"/>
        </pc:sldMkLst>
        <pc:spChg chg="mod">
          <ac:chgData name="Robe Alsola" userId="442cfe6c-cb90-4d1b-80d8-34dd11d025e3" providerId="ADAL" clId="{B2AE85F5-B4F5-4564-A612-32433D2E0E43}" dt="2022-08-22T00:39:30.507" v="136"/>
          <ac:spMkLst>
            <pc:docMk/>
            <pc:sldMk cId="3464322941" sldId="536"/>
            <ac:spMk id="2" creationId="{70AB3EF6-BB7D-4D73-9C21-731770A78952}"/>
          </ac:spMkLst>
        </pc:spChg>
      </pc:sldChg>
      <pc:sldChg chg="delSp">
        <pc:chgData name="Robe Alsola" userId="442cfe6c-cb90-4d1b-80d8-34dd11d025e3" providerId="ADAL" clId="{B2AE85F5-B4F5-4564-A612-32433D2E0E43}" dt="2022-08-22T00:40:22.429" v="138" actId="478"/>
        <pc:sldMkLst>
          <pc:docMk/>
          <pc:sldMk cId="3185020572" sldId="539"/>
        </pc:sldMkLst>
        <pc:picChg chg="del">
          <ac:chgData name="Robe Alsola" userId="442cfe6c-cb90-4d1b-80d8-34dd11d025e3" providerId="ADAL" clId="{B2AE85F5-B4F5-4564-A612-32433D2E0E43}" dt="2022-08-22T00:40:22.429" v="138" actId="478"/>
          <ac:picMkLst>
            <pc:docMk/>
            <pc:sldMk cId="3185020572" sldId="539"/>
            <ac:picMk id="13314" creationId="{00000000-0000-0000-0000-000000000000}"/>
          </ac:picMkLst>
        </pc:picChg>
      </pc:sldChg>
      <pc:sldChg chg="modSp mod modCm">
        <pc:chgData name="Robe Alsola" userId="442cfe6c-cb90-4d1b-80d8-34dd11d025e3" providerId="ADAL" clId="{B2AE85F5-B4F5-4564-A612-32433D2E0E43}" dt="2022-08-21T23:59:21.532" v="2" actId="20577"/>
        <pc:sldMkLst>
          <pc:docMk/>
          <pc:sldMk cId="1232382176" sldId="553"/>
        </pc:sldMkLst>
        <pc:spChg chg="mod">
          <ac:chgData name="Robe Alsola" userId="442cfe6c-cb90-4d1b-80d8-34dd11d025e3" providerId="ADAL" clId="{B2AE85F5-B4F5-4564-A612-32433D2E0E43}" dt="2022-08-21T23:59:21.532" v="2" actId="20577"/>
          <ac:spMkLst>
            <pc:docMk/>
            <pc:sldMk cId="1232382176" sldId="553"/>
            <ac:spMk id="3" creationId="{042D9E7B-D1BB-4A59-8D12-11E6C2FA55AC}"/>
          </ac:spMkLst>
        </pc:spChg>
      </pc:sldChg>
      <pc:sldChg chg="modSp mod modCm">
        <pc:chgData name="Robe Alsola" userId="442cfe6c-cb90-4d1b-80d8-34dd11d025e3" providerId="ADAL" clId="{B2AE85F5-B4F5-4564-A612-32433D2E0E43}" dt="2022-08-21T23:59:29.747" v="4" actId="20577"/>
        <pc:sldMkLst>
          <pc:docMk/>
          <pc:sldMk cId="2905676726" sldId="554"/>
        </pc:sldMkLst>
        <pc:spChg chg="mod">
          <ac:chgData name="Robe Alsola" userId="442cfe6c-cb90-4d1b-80d8-34dd11d025e3" providerId="ADAL" clId="{B2AE85F5-B4F5-4564-A612-32433D2E0E43}" dt="2022-08-21T23:59:29.747" v="4" actId="20577"/>
          <ac:spMkLst>
            <pc:docMk/>
            <pc:sldMk cId="2905676726" sldId="554"/>
            <ac:spMk id="3" creationId="{042D9E7B-D1BB-4A59-8D12-11E6C2FA55AC}"/>
          </ac:spMkLst>
        </pc:spChg>
      </pc:sldChg>
      <pc:sldChg chg="modSp mod modCm">
        <pc:chgData name="Robe Alsola" userId="442cfe6c-cb90-4d1b-80d8-34dd11d025e3" providerId="ADAL" clId="{B2AE85F5-B4F5-4564-A612-32433D2E0E43}" dt="2022-08-22T01:58:52.631" v="191" actId="1076"/>
        <pc:sldMkLst>
          <pc:docMk/>
          <pc:sldMk cId="3236029632" sldId="555"/>
        </pc:sldMkLst>
        <pc:spChg chg="mod">
          <ac:chgData name="Robe Alsola" userId="442cfe6c-cb90-4d1b-80d8-34dd11d025e3" providerId="ADAL" clId="{B2AE85F5-B4F5-4564-A612-32433D2E0E43}" dt="2022-08-22T01:58:27.306" v="185" actId="14100"/>
          <ac:spMkLst>
            <pc:docMk/>
            <pc:sldMk cId="3236029632" sldId="555"/>
            <ac:spMk id="3" creationId="{042D9E7B-D1BB-4A59-8D12-11E6C2FA55AC}"/>
          </ac:spMkLst>
        </pc:spChg>
        <pc:picChg chg="mod">
          <ac:chgData name="Robe Alsola" userId="442cfe6c-cb90-4d1b-80d8-34dd11d025e3" providerId="ADAL" clId="{B2AE85F5-B4F5-4564-A612-32433D2E0E43}" dt="2022-08-22T01:58:52.631" v="191" actId="1076"/>
          <ac:picMkLst>
            <pc:docMk/>
            <pc:sldMk cId="3236029632" sldId="555"/>
            <ac:picMk id="6" creationId="{00000000-0000-0000-0000-000000000000}"/>
          </ac:picMkLst>
        </pc:picChg>
      </pc:sldChg>
      <pc:sldChg chg="modSp mod">
        <pc:chgData name="Robe Alsola" userId="442cfe6c-cb90-4d1b-80d8-34dd11d025e3" providerId="ADAL" clId="{B2AE85F5-B4F5-4564-A612-32433D2E0E43}" dt="2022-08-22T01:59:41.374" v="192" actId="1076"/>
        <pc:sldMkLst>
          <pc:docMk/>
          <pc:sldMk cId="760226492" sldId="558"/>
        </pc:sldMkLst>
        <pc:picChg chg="mod">
          <ac:chgData name="Robe Alsola" userId="442cfe6c-cb90-4d1b-80d8-34dd11d025e3" providerId="ADAL" clId="{B2AE85F5-B4F5-4564-A612-32433D2E0E43}" dt="2022-08-22T01:59:41.374" v="192" actId="1076"/>
          <ac:picMkLst>
            <pc:docMk/>
            <pc:sldMk cId="760226492" sldId="558"/>
            <ac:picMk id="7" creationId="{00000000-0000-0000-0000-000000000000}"/>
          </ac:picMkLst>
        </pc:picChg>
      </pc:sldChg>
      <pc:sldChg chg="modSp mod delCm">
        <pc:chgData name="Robe Alsola" userId="442cfe6c-cb90-4d1b-80d8-34dd11d025e3" providerId="ADAL" clId="{B2AE85F5-B4F5-4564-A612-32433D2E0E43}" dt="2022-08-22T02:00:52.460" v="210" actId="14100"/>
        <pc:sldMkLst>
          <pc:docMk/>
          <pc:sldMk cId="3308405094" sldId="567"/>
        </pc:sldMkLst>
        <pc:graphicFrameChg chg="mod">
          <ac:chgData name="Robe Alsola" userId="442cfe6c-cb90-4d1b-80d8-34dd11d025e3" providerId="ADAL" clId="{B2AE85F5-B4F5-4564-A612-32433D2E0E43}" dt="2022-08-22T02:00:52.460" v="210" actId="14100"/>
          <ac:graphicFrameMkLst>
            <pc:docMk/>
            <pc:sldMk cId="3308405094" sldId="567"/>
            <ac:graphicFrameMk id="6" creationId="{00000000-0000-0000-0000-000000000000}"/>
          </ac:graphicFrameMkLst>
        </pc:graphicFrameChg>
      </pc:sldChg>
      <pc:sldChg chg="modSp mod delCm">
        <pc:chgData name="Robe Alsola" userId="442cfe6c-cb90-4d1b-80d8-34dd11d025e3" providerId="ADAL" clId="{B2AE85F5-B4F5-4564-A612-32433D2E0E43}" dt="2022-08-22T02:01:49.374" v="227" actId="1076"/>
        <pc:sldMkLst>
          <pc:docMk/>
          <pc:sldMk cId="4083326627" sldId="570"/>
        </pc:sldMkLst>
        <pc:spChg chg="mod">
          <ac:chgData name="Robe Alsola" userId="442cfe6c-cb90-4d1b-80d8-34dd11d025e3" providerId="ADAL" clId="{B2AE85F5-B4F5-4564-A612-32433D2E0E43}" dt="2022-08-22T02:01:26.026" v="221" actId="21"/>
          <ac:spMkLst>
            <pc:docMk/>
            <pc:sldMk cId="4083326627" sldId="570"/>
            <ac:spMk id="3" creationId="{042D9E7B-D1BB-4A59-8D12-11E6C2FA55AC}"/>
          </ac:spMkLst>
        </pc:spChg>
        <pc:picChg chg="mod">
          <ac:chgData name="Robe Alsola" userId="442cfe6c-cb90-4d1b-80d8-34dd11d025e3" providerId="ADAL" clId="{B2AE85F5-B4F5-4564-A612-32433D2E0E43}" dt="2022-08-22T02:01:49.374" v="227" actId="1076"/>
          <ac:picMkLst>
            <pc:docMk/>
            <pc:sldMk cId="4083326627" sldId="570"/>
            <ac:picMk id="6" creationId="{00000000-0000-0000-0000-000000000000}"/>
          </ac:picMkLst>
        </pc:picChg>
      </pc:sldChg>
      <pc:sldChg chg="delCm">
        <pc:chgData name="Robe Alsola" userId="442cfe6c-cb90-4d1b-80d8-34dd11d025e3" providerId="ADAL" clId="{B2AE85F5-B4F5-4564-A612-32433D2E0E43}" dt="2022-08-22T00:14:13.125" v="82"/>
        <pc:sldMkLst>
          <pc:docMk/>
          <pc:sldMk cId="473906744" sldId="572"/>
        </pc:sldMkLst>
      </pc:sldChg>
      <pc:sldChg chg="modSp mod">
        <pc:chgData name="Robe Alsola" userId="442cfe6c-cb90-4d1b-80d8-34dd11d025e3" providerId="ADAL" clId="{B2AE85F5-B4F5-4564-A612-32433D2E0E43}" dt="2022-08-22T02:02:35.704" v="232" actId="1076"/>
        <pc:sldMkLst>
          <pc:docMk/>
          <pc:sldMk cId="3085241382" sldId="573"/>
        </pc:sldMkLst>
        <pc:spChg chg="mod">
          <ac:chgData name="Robe Alsola" userId="442cfe6c-cb90-4d1b-80d8-34dd11d025e3" providerId="ADAL" clId="{B2AE85F5-B4F5-4564-A612-32433D2E0E43}" dt="2022-08-22T02:02:04.297" v="228" actId="14100"/>
          <ac:spMkLst>
            <pc:docMk/>
            <pc:sldMk cId="3085241382" sldId="573"/>
            <ac:spMk id="3" creationId="{042D9E7B-D1BB-4A59-8D12-11E6C2FA55AC}"/>
          </ac:spMkLst>
        </pc:spChg>
        <pc:picChg chg="mod">
          <ac:chgData name="Robe Alsola" userId="442cfe6c-cb90-4d1b-80d8-34dd11d025e3" providerId="ADAL" clId="{B2AE85F5-B4F5-4564-A612-32433D2E0E43}" dt="2022-08-22T02:02:35.704" v="232" actId="1076"/>
          <ac:picMkLst>
            <pc:docMk/>
            <pc:sldMk cId="3085241382" sldId="573"/>
            <ac:picMk id="6" creationId="{00000000-0000-0000-0000-000000000000}"/>
          </ac:picMkLst>
        </pc:picChg>
      </pc:sldChg>
      <pc:sldChg chg="modSp mod">
        <pc:chgData name="Robe Alsola" userId="442cfe6c-cb90-4d1b-80d8-34dd11d025e3" providerId="ADAL" clId="{B2AE85F5-B4F5-4564-A612-32433D2E0E43}" dt="2022-08-22T02:02:44.360" v="233" actId="1076"/>
        <pc:sldMkLst>
          <pc:docMk/>
          <pc:sldMk cId="2325939391" sldId="574"/>
        </pc:sldMkLst>
        <pc:picChg chg="mod">
          <ac:chgData name="Robe Alsola" userId="442cfe6c-cb90-4d1b-80d8-34dd11d025e3" providerId="ADAL" clId="{B2AE85F5-B4F5-4564-A612-32433D2E0E43}" dt="2022-08-22T02:02:44.360" v="233" actId="1076"/>
          <ac:picMkLst>
            <pc:docMk/>
            <pc:sldMk cId="2325939391" sldId="574"/>
            <ac:picMk id="6" creationId="{00000000-0000-0000-0000-000000000000}"/>
          </ac:picMkLst>
        </pc:picChg>
      </pc:sldChg>
      <pc:sldChg chg="modSp mod delCm">
        <pc:chgData name="Robe Alsola" userId="442cfe6c-cb90-4d1b-80d8-34dd11d025e3" providerId="ADAL" clId="{B2AE85F5-B4F5-4564-A612-32433D2E0E43}" dt="2022-08-22T02:03:33.382" v="242" actId="1076"/>
        <pc:sldMkLst>
          <pc:docMk/>
          <pc:sldMk cId="2131125135" sldId="576"/>
        </pc:sldMkLst>
        <pc:picChg chg="mod">
          <ac:chgData name="Robe Alsola" userId="442cfe6c-cb90-4d1b-80d8-34dd11d025e3" providerId="ADAL" clId="{B2AE85F5-B4F5-4564-A612-32433D2E0E43}" dt="2022-08-22T02:03:33.382" v="242" actId="1076"/>
          <ac:picMkLst>
            <pc:docMk/>
            <pc:sldMk cId="2131125135" sldId="576"/>
            <ac:picMk id="6" creationId="{00000000-0000-0000-0000-000000000000}"/>
          </ac:picMkLst>
        </pc:picChg>
      </pc:sldChg>
      <pc:sldChg chg="modSp mod">
        <pc:chgData name="Robe Alsola" userId="442cfe6c-cb90-4d1b-80d8-34dd11d025e3" providerId="ADAL" clId="{B2AE85F5-B4F5-4564-A612-32433D2E0E43}" dt="2022-08-22T02:03:49.886" v="246" actId="14100"/>
        <pc:sldMkLst>
          <pc:docMk/>
          <pc:sldMk cId="3857953875" sldId="578"/>
        </pc:sldMkLst>
        <pc:picChg chg="mod">
          <ac:chgData name="Robe Alsola" userId="442cfe6c-cb90-4d1b-80d8-34dd11d025e3" providerId="ADAL" clId="{B2AE85F5-B4F5-4564-A612-32433D2E0E43}" dt="2022-08-22T02:03:49.886" v="246" actId="14100"/>
          <ac:picMkLst>
            <pc:docMk/>
            <pc:sldMk cId="3857953875" sldId="578"/>
            <ac:picMk id="7" creationId="{00000000-0000-0000-0000-000000000000}"/>
          </ac:picMkLst>
        </pc:picChg>
      </pc:sldChg>
      <pc:sldChg chg="delSp modSp mod delCm">
        <pc:chgData name="Robe Alsola" userId="442cfe6c-cb90-4d1b-80d8-34dd11d025e3" providerId="ADAL" clId="{B2AE85F5-B4F5-4564-A612-32433D2E0E43}" dt="2022-08-22T00:21:54.337" v="89" actId="6549"/>
        <pc:sldMkLst>
          <pc:docMk/>
          <pc:sldMk cId="1605459895" sldId="586"/>
        </pc:sldMkLst>
        <pc:spChg chg="mod">
          <ac:chgData name="Robe Alsola" userId="442cfe6c-cb90-4d1b-80d8-34dd11d025e3" providerId="ADAL" clId="{B2AE85F5-B4F5-4564-A612-32433D2E0E43}" dt="2022-08-22T00:21:54.337" v="89" actId="6549"/>
          <ac:spMkLst>
            <pc:docMk/>
            <pc:sldMk cId="1605459895" sldId="586"/>
            <ac:spMk id="3" creationId="{042D9E7B-D1BB-4A59-8D12-11E6C2FA55AC}"/>
          </ac:spMkLst>
        </pc:spChg>
        <pc:grpChg chg="del">
          <ac:chgData name="Robe Alsola" userId="442cfe6c-cb90-4d1b-80d8-34dd11d025e3" providerId="ADAL" clId="{B2AE85F5-B4F5-4564-A612-32433D2E0E43}" dt="2022-08-22T00:21:39.401" v="85" actId="478"/>
          <ac:grpSpMkLst>
            <pc:docMk/>
            <pc:sldMk cId="1605459895" sldId="586"/>
            <ac:grpSpMk id="9" creationId="{00000000-0000-0000-0000-000000000000}"/>
          </ac:grpSpMkLst>
        </pc:grpChg>
      </pc:sldChg>
      <pc:sldChg chg="delSp modSp mod">
        <pc:chgData name="Robe Alsola" userId="442cfe6c-cb90-4d1b-80d8-34dd11d025e3" providerId="ADAL" clId="{B2AE85F5-B4F5-4564-A612-32433D2E0E43}" dt="2022-08-22T00:31:34.370" v="104" actId="20577"/>
        <pc:sldMkLst>
          <pc:docMk/>
          <pc:sldMk cId="1560276450" sldId="587"/>
        </pc:sldMkLst>
        <pc:spChg chg="mod">
          <ac:chgData name="Robe Alsola" userId="442cfe6c-cb90-4d1b-80d8-34dd11d025e3" providerId="ADAL" clId="{B2AE85F5-B4F5-4564-A612-32433D2E0E43}" dt="2022-08-22T00:31:34.370" v="104" actId="20577"/>
          <ac:spMkLst>
            <pc:docMk/>
            <pc:sldMk cId="1560276450" sldId="587"/>
            <ac:spMk id="3" creationId="{042D9E7B-D1BB-4A59-8D12-11E6C2FA55AC}"/>
          </ac:spMkLst>
        </pc:spChg>
        <pc:picChg chg="del">
          <ac:chgData name="Robe Alsola" userId="442cfe6c-cb90-4d1b-80d8-34dd11d025e3" providerId="ADAL" clId="{B2AE85F5-B4F5-4564-A612-32433D2E0E43}" dt="2022-08-22T00:22:54.266" v="102" actId="478"/>
          <ac:picMkLst>
            <pc:docMk/>
            <pc:sldMk cId="1560276450" sldId="587"/>
            <ac:picMk id="9" creationId="{00000000-0000-0000-0000-000000000000}"/>
          </ac:picMkLst>
        </pc:picChg>
      </pc:sldChg>
      <pc:sldChg chg="modSp mod delCm">
        <pc:chgData name="Robe Alsola" userId="442cfe6c-cb90-4d1b-80d8-34dd11d025e3" providerId="ADAL" clId="{B2AE85F5-B4F5-4564-A612-32433D2E0E43}" dt="2022-08-22T02:04:23.631" v="247" actId="1076"/>
        <pc:sldMkLst>
          <pc:docMk/>
          <pc:sldMk cId="4136394209" sldId="590"/>
        </pc:sldMkLst>
        <pc:spChg chg="mod">
          <ac:chgData name="Robe Alsola" userId="442cfe6c-cb90-4d1b-80d8-34dd11d025e3" providerId="ADAL" clId="{B2AE85F5-B4F5-4564-A612-32433D2E0E43}" dt="2022-08-22T00:33:48.955" v="120" actId="20577"/>
          <ac:spMkLst>
            <pc:docMk/>
            <pc:sldMk cId="4136394209" sldId="590"/>
            <ac:spMk id="3" creationId="{042D9E7B-D1BB-4A59-8D12-11E6C2FA55AC}"/>
          </ac:spMkLst>
        </pc:spChg>
        <pc:picChg chg="mod">
          <ac:chgData name="Robe Alsola" userId="442cfe6c-cb90-4d1b-80d8-34dd11d025e3" providerId="ADAL" clId="{B2AE85F5-B4F5-4564-A612-32433D2E0E43}" dt="2022-08-22T02:04:23.631" v="247" actId="1076"/>
          <ac:picMkLst>
            <pc:docMk/>
            <pc:sldMk cId="4136394209" sldId="590"/>
            <ac:picMk id="6" creationId="{00000000-0000-0000-0000-000000000000}"/>
          </ac:picMkLst>
        </pc:picChg>
      </pc:sldChg>
      <pc:sldChg chg="modSp mod delCm">
        <pc:chgData name="Robe Alsola" userId="442cfe6c-cb90-4d1b-80d8-34dd11d025e3" providerId="ADAL" clId="{B2AE85F5-B4F5-4564-A612-32433D2E0E43}" dt="2022-08-22T00:35:02.019" v="132"/>
        <pc:sldMkLst>
          <pc:docMk/>
          <pc:sldMk cId="3825366277" sldId="591"/>
        </pc:sldMkLst>
        <pc:spChg chg="mod">
          <ac:chgData name="Robe Alsola" userId="442cfe6c-cb90-4d1b-80d8-34dd11d025e3" providerId="ADAL" clId="{B2AE85F5-B4F5-4564-A612-32433D2E0E43}" dt="2022-08-22T00:34:56.867" v="131"/>
          <ac:spMkLst>
            <pc:docMk/>
            <pc:sldMk cId="3825366277" sldId="591"/>
            <ac:spMk id="3" creationId="{042D9E7B-D1BB-4A59-8D12-11E6C2FA55AC}"/>
          </ac:spMkLst>
        </pc:spChg>
      </pc:sldChg>
      <pc:sldChg chg="modSp mod">
        <pc:chgData name="Robe Alsola" userId="442cfe6c-cb90-4d1b-80d8-34dd11d025e3" providerId="ADAL" clId="{B2AE85F5-B4F5-4564-A612-32433D2E0E43}" dt="2022-08-22T02:04:43.328" v="249" actId="1076"/>
        <pc:sldMkLst>
          <pc:docMk/>
          <pc:sldMk cId="1541205907" sldId="593"/>
        </pc:sldMkLst>
        <pc:picChg chg="mod">
          <ac:chgData name="Robe Alsola" userId="442cfe6c-cb90-4d1b-80d8-34dd11d025e3" providerId="ADAL" clId="{B2AE85F5-B4F5-4564-A612-32433D2E0E43}" dt="2022-08-22T02:04:43.328" v="249" actId="1076"/>
          <ac:picMkLst>
            <pc:docMk/>
            <pc:sldMk cId="1541205907" sldId="593"/>
            <ac:picMk id="6" creationId="{00000000-0000-0000-0000-000000000000}"/>
          </ac:picMkLst>
        </pc:picChg>
      </pc:sldChg>
      <pc:sldChg chg="modSp mod">
        <pc:chgData name="Robe Alsola" userId="442cfe6c-cb90-4d1b-80d8-34dd11d025e3" providerId="ADAL" clId="{B2AE85F5-B4F5-4564-A612-32433D2E0E43}" dt="2022-08-22T02:05:01.560" v="251" actId="1076"/>
        <pc:sldMkLst>
          <pc:docMk/>
          <pc:sldMk cId="2153638276" sldId="594"/>
        </pc:sldMkLst>
        <pc:picChg chg="mod">
          <ac:chgData name="Robe Alsola" userId="442cfe6c-cb90-4d1b-80d8-34dd11d025e3" providerId="ADAL" clId="{B2AE85F5-B4F5-4564-A612-32433D2E0E43}" dt="2022-08-22T02:05:01.560" v="251" actId="1076"/>
          <ac:picMkLst>
            <pc:docMk/>
            <pc:sldMk cId="2153638276" sldId="594"/>
            <ac:picMk id="6" creationId="{00000000-0000-0000-0000-000000000000}"/>
          </ac:picMkLst>
        </pc:picChg>
      </pc:sldChg>
      <pc:sldChg chg="modSp mod delCm">
        <pc:chgData name="Robe Alsola" userId="442cfe6c-cb90-4d1b-80d8-34dd11d025e3" providerId="ADAL" clId="{B2AE85F5-B4F5-4564-A612-32433D2E0E43}" dt="2022-08-22T02:05:28.382" v="254"/>
        <pc:sldMkLst>
          <pc:docMk/>
          <pc:sldMk cId="2942403232" sldId="595"/>
        </pc:sldMkLst>
        <pc:picChg chg="mod">
          <ac:chgData name="Robe Alsola" userId="442cfe6c-cb90-4d1b-80d8-34dd11d025e3" providerId="ADAL" clId="{B2AE85F5-B4F5-4564-A612-32433D2E0E43}" dt="2022-08-22T02:05:22.335" v="253" actId="1076"/>
          <ac:picMkLst>
            <pc:docMk/>
            <pc:sldMk cId="2942403232" sldId="595"/>
            <ac:picMk id="6" creationId="{00000000-0000-0000-0000-000000000000}"/>
          </ac:picMkLst>
        </pc:picChg>
      </pc:sldChg>
      <pc:sldChg chg="modSp mod">
        <pc:chgData name="Robe Alsola" userId="442cfe6c-cb90-4d1b-80d8-34dd11d025e3" providerId="ADAL" clId="{B2AE85F5-B4F5-4564-A612-32433D2E0E43}" dt="2022-08-22T01:57:15.424" v="175" actId="1076"/>
        <pc:sldMkLst>
          <pc:docMk/>
          <pc:sldMk cId="3489034895" sldId="597"/>
        </pc:sldMkLst>
        <pc:picChg chg="mod">
          <ac:chgData name="Robe Alsola" userId="442cfe6c-cb90-4d1b-80d8-34dd11d025e3" providerId="ADAL" clId="{B2AE85F5-B4F5-4564-A612-32433D2E0E43}" dt="2022-08-22T01:57:15.424" v="175" actId="1076"/>
          <ac:picMkLst>
            <pc:docMk/>
            <pc:sldMk cId="3489034895" sldId="597"/>
            <ac:picMk id="7" creationId="{00000000-0000-0000-0000-000000000000}"/>
          </ac:picMkLst>
        </pc:picChg>
      </pc:sldChg>
      <pc:sldChg chg="del">
        <pc:chgData name="Robe Alsola" userId="442cfe6c-cb90-4d1b-80d8-34dd11d025e3" providerId="ADAL" clId="{B2AE85F5-B4F5-4564-A612-32433D2E0E43}" dt="2022-08-22T00:37:05.828" v="133" actId="2696"/>
        <pc:sldMkLst>
          <pc:docMk/>
          <pc:sldMk cId="1352500427" sldId="598"/>
        </pc:sldMkLst>
      </pc:sldChg>
      <pc:sldChg chg="delCm">
        <pc:chgData name="Robe Alsola" userId="442cfe6c-cb90-4d1b-80d8-34dd11d025e3" providerId="ADAL" clId="{B2AE85F5-B4F5-4564-A612-32433D2E0E43}" dt="2022-08-22T00:37:41.168" v="134"/>
        <pc:sldMkLst>
          <pc:docMk/>
          <pc:sldMk cId="2185709637" sldId="600"/>
        </pc:sldMkLst>
      </pc:sldChg>
      <pc:sldChg chg="addSp delSp modSp mod delCm modCm">
        <pc:chgData name="Robe Alsola" userId="442cfe6c-cb90-4d1b-80d8-34dd11d025e3" providerId="ADAL" clId="{B2AE85F5-B4F5-4564-A612-32433D2E0E43}" dt="2022-08-22T01:58:30.034" v="187" actId="1076"/>
        <pc:sldMkLst>
          <pc:docMk/>
          <pc:sldMk cId="233321311" sldId="604"/>
        </pc:sldMkLst>
        <pc:spChg chg="mod">
          <ac:chgData name="Robe Alsola" userId="442cfe6c-cb90-4d1b-80d8-34dd11d025e3" providerId="ADAL" clId="{B2AE85F5-B4F5-4564-A612-32433D2E0E43}" dt="2022-08-22T00:41:03.270" v="144" actId="20577"/>
          <ac:spMkLst>
            <pc:docMk/>
            <pc:sldMk cId="233321311" sldId="604"/>
            <ac:spMk id="3" creationId="{042D9E7B-D1BB-4A59-8D12-11E6C2FA55AC}"/>
          </ac:spMkLst>
        </pc:spChg>
        <pc:picChg chg="add del mod">
          <ac:chgData name="Robe Alsola" userId="442cfe6c-cb90-4d1b-80d8-34dd11d025e3" providerId="ADAL" clId="{B2AE85F5-B4F5-4564-A612-32433D2E0E43}" dt="2022-08-22T01:58:30.034" v="187" actId="1076"/>
          <ac:picMkLst>
            <pc:docMk/>
            <pc:sldMk cId="233321311" sldId="604"/>
            <ac:picMk id="6" creationId="{53C80B64-9211-B2C9-8B8A-52BDC76CA9BE}"/>
          </ac:picMkLst>
        </pc:picChg>
        <pc:picChg chg="add del mod">
          <ac:chgData name="Robe Alsola" userId="442cfe6c-cb90-4d1b-80d8-34dd11d025e3" providerId="ADAL" clId="{B2AE85F5-B4F5-4564-A612-32433D2E0E43}" dt="2022-08-22T00:42:13.045" v="160" actId="478"/>
          <ac:picMkLst>
            <pc:docMk/>
            <pc:sldMk cId="233321311" sldId="604"/>
            <ac:picMk id="7" creationId="{ADC7AE4B-ED65-3306-D02E-1234653C4BF3}"/>
          </ac:picMkLst>
        </pc:picChg>
      </pc:sldChg>
      <pc:sldChg chg="addSp delSp mod">
        <pc:chgData name="Robe Alsola" userId="442cfe6c-cb90-4d1b-80d8-34dd11d025e3" providerId="ADAL" clId="{B2AE85F5-B4F5-4564-A612-32433D2E0E43}" dt="2022-08-22T00:41:54.592" v="152" actId="21"/>
        <pc:sldMkLst>
          <pc:docMk/>
          <pc:sldMk cId="534341442" sldId="608"/>
        </pc:sldMkLst>
        <pc:picChg chg="add del">
          <ac:chgData name="Robe Alsola" userId="442cfe6c-cb90-4d1b-80d8-34dd11d025e3" providerId="ADAL" clId="{B2AE85F5-B4F5-4564-A612-32433D2E0E43}" dt="2022-08-22T00:41:54.592" v="152" actId="21"/>
          <ac:picMkLst>
            <pc:docMk/>
            <pc:sldMk cId="534341442" sldId="608"/>
            <ac:picMk id="6" creationId="{00000000-0000-0000-0000-000000000000}"/>
          </ac:picMkLst>
        </pc:picChg>
      </pc:sldChg>
      <pc:sldChg chg="modSp mod delCm modCm">
        <pc:chgData name="Robe Alsola" userId="442cfe6c-cb90-4d1b-80d8-34dd11d025e3" providerId="ADAL" clId="{B2AE85F5-B4F5-4564-A612-32433D2E0E43}" dt="2022-08-22T00:09:07.566" v="48" actId="20577"/>
        <pc:sldMkLst>
          <pc:docMk/>
          <pc:sldMk cId="1059734731" sldId="610"/>
        </pc:sldMkLst>
        <pc:spChg chg="mod">
          <ac:chgData name="Robe Alsola" userId="442cfe6c-cb90-4d1b-80d8-34dd11d025e3" providerId="ADAL" clId="{B2AE85F5-B4F5-4564-A612-32433D2E0E43}" dt="2022-08-22T00:08:26.163" v="26" actId="20577"/>
          <ac:spMkLst>
            <pc:docMk/>
            <pc:sldMk cId="1059734731" sldId="610"/>
            <ac:spMk id="3" creationId="{042D9E7B-D1BB-4A59-8D12-11E6C2FA55AC}"/>
          </ac:spMkLst>
        </pc:spChg>
        <pc:graphicFrameChg chg="mod">
          <ac:chgData name="Robe Alsola" userId="442cfe6c-cb90-4d1b-80d8-34dd11d025e3" providerId="ADAL" clId="{B2AE85F5-B4F5-4564-A612-32433D2E0E43}" dt="2022-08-22T00:09:07.566" v="48" actId="20577"/>
          <ac:graphicFrameMkLst>
            <pc:docMk/>
            <pc:sldMk cId="1059734731" sldId="610"/>
            <ac:graphicFrameMk id="7" creationId="{00000000-0000-0000-0000-000000000000}"/>
          </ac:graphicFrameMkLst>
        </pc:graphicFrameChg>
      </pc:sldChg>
      <pc:sldChg chg="modSp add del">
        <pc:chgData name="Robe Alsola" userId="442cfe6c-cb90-4d1b-80d8-34dd11d025e3" providerId="ADAL" clId="{B2AE85F5-B4F5-4564-A612-32433D2E0E43}" dt="2022-08-22T00:09:55.005" v="79" actId="20577"/>
        <pc:sldMkLst>
          <pc:docMk/>
          <pc:sldMk cId="2771502397" sldId="612"/>
        </pc:sldMkLst>
        <pc:graphicFrameChg chg="mod">
          <ac:chgData name="Robe Alsola" userId="442cfe6c-cb90-4d1b-80d8-34dd11d025e3" providerId="ADAL" clId="{B2AE85F5-B4F5-4564-A612-32433D2E0E43}" dt="2022-08-22T00:09:55.005" v="79" actId="20577"/>
          <ac:graphicFrameMkLst>
            <pc:docMk/>
            <pc:sldMk cId="2771502397" sldId="612"/>
            <ac:graphicFrameMk id="7" creationId="{00000000-0000-0000-0000-000000000000}"/>
          </ac:graphicFrameMkLst>
        </pc:graphicFrameChg>
      </pc:sldChg>
      <pc:sldChg chg="modSp mod">
        <pc:chgData name="Robe Alsola" userId="442cfe6c-cb90-4d1b-80d8-34dd11d025e3" providerId="ADAL" clId="{B2AE85F5-B4F5-4564-A612-32433D2E0E43}" dt="2022-08-22T02:01:24.323" v="220" actId="20577"/>
        <pc:sldMkLst>
          <pc:docMk/>
          <pc:sldMk cId="284264931" sldId="613"/>
        </pc:sldMkLst>
        <pc:spChg chg="mod">
          <ac:chgData name="Robe Alsola" userId="442cfe6c-cb90-4d1b-80d8-34dd11d025e3" providerId="ADAL" clId="{B2AE85F5-B4F5-4564-A612-32433D2E0E43}" dt="2022-08-22T02:01:24.323" v="220" actId="20577"/>
          <ac:spMkLst>
            <pc:docMk/>
            <pc:sldMk cId="284264931" sldId="613"/>
            <ac:spMk id="3" creationId="{042D9E7B-D1BB-4A59-8D12-11E6C2FA55AC}"/>
          </ac:spMkLst>
        </pc:spChg>
      </pc:sldChg>
      <pc:sldChg chg="modSp mod">
        <pc:chgData name="Robe Alsola" userId="442cfe6c-cb90-4d1b-80d8-34dd11d025e3" providerId="ADAL" clId="{B2AE85F5-B4F5-4564-A612-32433D2E0E43}" dt="2022-08-22T02:03:08.504" v="238" actId="1076"/>
        <pc:sldMkLst>
          <pc:docMk/>
          <pc:sldMk cId="2589500658" sldId="618"/>
        </pc:sldMkLst>
        <pc:spChg chg="mod">
          <ac:chgData name="Robe Alsola" userId="442cfe6c-cb90-4d1b-80d8-34dd11d025e3" providerId="ADAL" clId="{B2AE85F5-B4F5-4564-A612-32433D2E0E43}" dt="2022-08-22T02:02:59.735" v="235" actId="14100"/>
          <ac:spMkLst>
            <pc:docMk/>
            <pc:sldMk cId="2589500658" sldId="618"/>
            <ac:spMk id="3" creationId="{042D9E7B-D1BB-4A59-8D12-11E6C2FA55AC}"/>
          </ac:spMkLst>
        </pc:spChg>
        <pc:picChg chg="mod">
          <ac:chgData name="Robe Alsola" userId="442cfe6c-cb90-4d1b-80d8-34dd11d025e3" providerId="ADAL" clId="{B2AE85F5-B4F5-4564-A612-32433D2E0E43}" dt="2022-08-22T02:03:08.504" v="238" actId="1076"/>
          <ac:picMkLst>
            <pc:docMk/>
            <pc:sldMk cId="2589500658" sldId="618"/>
            <ac:picMk id="6" creationId="{00000000-0000-0000-0000-000000000000}"/>
          </ac:picMkLst>
        </pc:picChg>
      </pc:sldChg>
      <pc:sldChg chg="modSp del mod">
        <pc:chgData name="Robe Alsola" userId="442cfe6c-cb90-4d1b-80d8-34dd11d025e3" providerId="ADAL" clId="{B2AE85F5-B4F5-4564-A612-32433D2E0E43}" dt="2022-08-22T00:22:43.092" v="99" actId="2696"/>
        <pc:sldMkLst>
          <pc:docMk/>
          <pc:sldMk cId="2903380218" sldId="622"/>
        </pc:sldMkLst>
        <pc:spChg chg="mod">
          <ac:chgData name="Robe Alsola" userId="442cfe6c-cb90-4d1b-80d8-34dd11d025e3" providerId="ADAL" clId="{B2AE85F5-B4F5-4564-A612-32433D2E0E43}" dt="2022-08-22T00:22:11.772" v="91" actId="21"/>
          <ac:spMkLst>
            <pc:docMk/>
            <pc:sldMk cId="2903380218" sldId="622"/>
            <ac:spMk id="3" creationId="{042D9E7B-D1BB-4A59-8D12-11E6C2FA55AC}"/>
          </ac:spMkLst>
        </pc:spChg>
      </pc:sldChg>
      <pc:sldChg chg="addSp modSp mod">
        <pc:chgData name="Robe Alsola" userId="442cfe6c-cb90-4d1b-80d8-34dd11d025e3" providerId="ADAL" clId="{B2AE85F5-B4F5-4564-A612-32433D2E0E43}" dt="2022-08-22T00:32:53.954" v="116"/>
        <pc:sldMkLst>
          <pc:docMk/>
          <pc:sldMk cId="1331328110" sldId="623"/>
        </pc:sldMkLst>
        <pc:spChg chg="mod">
          <ac:chgData name="Robe Alsola" userId="442cfe6c-cb90-4d1b-80d8-34dd11d025e3" providerId="ADAL" clId="{B2AE85F5-B4F5-4564-A612-32433D2E0E43}" dt="2022-08-22T00:32:37.975" v="114" actId="14100"/>
          <ac:spMkLst>
            <pc:docMk/>
            <pc:sldMk cId="1331328110" sldId="623"/>
            <ac:spMk id="3" creationId="{042D9E7B-D1BB-4A59-8D12-11E6C2FA55AC}"/>
          </ac:spMkLst>
        </pc:spChg>
        <pc:picChg chg="add mod">
          <ac:chgData name="Robe Alsola" userId="442cfe6c-cb90-4d1b-80d8-34dd11d025e3" providerId="ADAL" clId="{B2AE85F5-B4F5-4564-A612-32433D2E0E43}" dt="2022-08-22T00:32:53.954" v="116"/>
          <ac:picMkLst>
            <pc:docMk/>
            <pc:sldMk cId="1331328110" sldId="623"/>
            <ac:picMk id="6" creationId="{3CEC60D1-66FA-FAB2-604C-2DE3838A93B9}"/>
          </ac:picMkLst>
        </pc:picChg>
      </pc:sldChg>
      <pc:sldChg chg="delSp modSp mod">
        <pc:chgData name="Robe Alsola" userId="442cfe6c-cb90-4d1b-80d8-34dd11d025e3" providerId="ADAL" clId="{B2AE85F5-B4F5-4564-A612-32433D2E0E43}" dt="2022-08-22T00:32:58.823" v="117" actId="14100"/>
        <pc:sldMkLst>
          <pc:docMk/>
          <pc:sldMk cId="1952612122" sldId="624"/>
        </pc:sldMkLst>
        <pc:spChg chg="mod">
          <ac:chgData name="Robe Alsola" userId="442cfe6c-cb90-4d1b-80d8-34dd11d025e3" providerId="ADAL" clId="{B2AE85F5-B4F5-4564-A612-32433D2E0E43}" dt="2022-08-22T00:32:58.823" v="117" actId="14100"/>
          <ac:spMkLst>
            <pc:docMk/>
            <pc:sldMk cId="1952612122" sldId="624"/>
            <ac:spMk id="3" creationId="{042D9E7B-D1BB-4A59-8D12-11E6C2FA55AC}"/>
          </ac:spMkLst>
        </pc:spChg>
        <pc:picChg chg="del">
          <ac:chgData name="Robe Alsola" userId="442cfe6c-cb90-4d1b-80d8-34dd11d025e3" providerId="ADAL" clId="{B2AE85F5-B4F5-4564-A612-32433D2E0E43}" dt="2022-08-22T00:32:50.422" v="115" actId="21"/>
          <ac:picMkLst>
            <pc:docMk/>
            <pc:sldMk cId="1952612122" sldId="624"/>
            <ac:picMk id="7" creationId="{00000000-0000-0000-0000-000000000000}"/>
          </ac:picMkLst>
        </pc:picChg>
      </pc:sldChg>
      <pc:sldChg chg="modSp mod">
        <pc:chgData name="Robe Alsola" userId="442cfe6c-cb90-4d1b-80d8-34dd11d025e3" providerId="ADAL" clId="{B2AE85F5-B4F5-4564-A612-32433D2E0E43}" dt="2022-08-22T00:34:01.304" v="129" actId="20577"/>
        <pc:sldMkLst>
          <pc:docMk/>
          <pc:sldMk cId="3027035471" sldId="625"/>
        </pc:sldMkLst>
        <pc:spChg chg="mod">
          <ac:chgData name="Robe Alsola" userId="442cfe6c-cb90-4d1b-80d8-34dd11d025e3" providerId="ADAL" clId="{B2AE85F5-B4F5-4564-A612-32433D2E0E43}" dt="2022-08-22T00:34:01.304" v="129" actId="20577"/>
          <ac:spMkLst>
            <pc:docMk/>
            <pc:sldMk cId="3027035471" sldId="625"/>
            <ac:spMk id="3" creationId="{042D9E7B-D1BB-4A59-8D12-11E6C2FA55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7ABEF5-A5B1-4C64-B382-BA24058DCB0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A0C52CA9-F6D7-45FE-8E64-2ED6B4B4993E}">
      <dgm:prSet phldrT="[Text]" custT="1"/>
      <dgm:spPr/>
      <dgm:t>
        <a:bodyPr/>
        <a:lstStyle/>
        <a:p>
          <a:r>
            <a:rPr lang="en-US" sz="2000" dirty="0"/>
            <a:t>27.6 </a:t>
          </a:r>
          <a:r>
            <a:rPr lang="en-AU" sz="2000" dirty="0"/>
            <a:t>per cent</a:t>
          </a:r>
          <a:r>
            <a:rPr lang="en-US" sz="2000" dirty="0"/>
            <a:t> of the population were born overseas.</a:t>
          </a:r>
          <a:endParaRPr lang="en-PH" sz="2000" dirty="0"/>
        </a:p>
      </dgm:t>
    </dgm:pt>
    <dgm:pt modelId="{5173768E-D0FA-4BB7-B1D5-7984644895E8}" type="parTrans" cxnId="{199C9C7B-19A3-4E0D-8A44-00C48A1DAD50}">
      <dgm:prSet/>
      <dgm:spPr/>
      <dgm:t>
        <a:bodyPr/>
        <a:lstStyle/>
        <a:p>
          <a:endParaRPr lang="en-PH" sz="2000"/>
        </a:p>
      </dgm:t>
    </dgm:pt>
    <dgm:pt modelId="{86088229-8AF2-4274-9065-DF22A8DE11D1}" type="sibTrans" cxnId="{199C9C7B-19A3-4E0D-8A44-00C48A1DAD50}">
      <dgm:prSet/>
      <dgm:spPr/>
      <dgm:t>
        <a:bodyPr/>
        <a:lstStyle/>
        <a:p>
          <a:endParaRPr lang="en-PH" sz="2000"/>
        </a:p>
      </dgm:t>
    </dgm:pt>
    <dgm:pt modelId="{4A1B17FD-C19D-4381-A5BF-816ED4DD73C3}">
      <dgm:prSet custT="1"/>
      <dgm:spPr/>
      <dgm:t>
        <a:bodyPr/>
        <a:lstStyle/>
        <a:p>
          <a:r>
            <a:rPr lang="en-US" sz="2000" dirty="0"/>
            <a:t>61,860 international visitors were in Australia during the Census collection period. </a:t>
          </a:r>
          <a:endParaRPr lang="en-PH" sz="2000" dirty="0"/>
        </a:p>
      </dgm:t>
    </dgm:pt>
    <dgm:pt modelId="{2C64B6FE-0DBA-4986-8546-ABE75E2022A2}" type="parTrans" cxnId="{DA373481-1383-4A54-9736-DB8F920892E4}">
      <dgm:prSet/>
      <dgm:spPr/>
      <dgm:t>
        <a:bodyPr/>
        <a:lstStyle/>
        <a:p>
          <a:endParaRPr lang="en-PH" sz="2000"/>
        </a:p>
      </dgm:t>
    </dgm:pt>
    <dgm:pt modelId="{D8BE38C7-1CBB-4579-884D-E6B9F5E933CC}" type="sibTrans" cxnId="{DA373481-1383-4A54-9736-DB8F920892E4}">
      <dgm:prSet/>
      <dgm:spPr/>
      <dgm:t>
        <a:bodyPr/>
        <a:lstStyle/>
        <a:p>
          <a:endParaRPr lang="en-PH" sz="2000"/>
        </a:p>
      </dgm:t>
    </dgm:pt>
    <dgm:pt modelId="{5F5196C2-1F49-417D-AC06-A576912F33FF}">
      <dgm:prSet custT="1"/>
      <dgm:spPr/>
      <dgm:t>
        <a:bodyPr/>
        <a:lstStyle/>
        <a:p>
          <a:r>
            <a:rPr lang="en-US" sz="2000" dirty="0"/>
            <a:t>The top 5 languages used at home, other than English, were Mandarin (2.7%), Arabic (1.4%), Vietnamese (1.3%), Cantonese (1.2%) and Punjabi (0.9%). </a:t>
          </a:r>
          <a:endParaRPr lang="en-PH" sz="2000" dirty="0"/>
        </a:p>
      </dgm:t>
    </dgm:pt>
    <dgm:pt modelId="{8EB8BC1F-8453-4BD3-ACFF-3C14E2DC9BC5}" type="parTrans" cxnId="{545A64DA-BEA6-4A07-81D5-D6F2942E99D9}">
      <dgm:prSet/>
      <dgm:spPr/>
      <dgm:t>
        <a:bodyPr/>
        <a:lstStyle/>
        <a:p>
          <a:endParaRPr lang="en-PH" sz="2000"/>
        </a:p>
      </dgm:t>
    </dgm:pt>
    <dgm:pt modelId="{FDFD6750-E0A3-421D-A3A0-C83051E7DE8E}" type="sibTrans" cxnId="{545A64DA-BEA6-4A07-81D5-D6F2942E99D9}">
      <dgm:prSet/>
      <dgm:spPr/>
      <dgm:t>
        <a:bodyPr/>
        <a:lstStyle/>
        <a:p>
          <a:endParaRPr lang="en-PH" sz="2000"/>
        </a:p>
      </dgm:t>
    </dgm:pt>
    <dgm:pt modelId="{EA39AD76-60BB-4B0D-97F8-5A2644B44AC4}" type="pres">
      <dgm:prSet presAssocID="{717ABEF5-A5B1-4C64-B382-BA24058DCB0B}" presName="linear" presStyleCnt="0">
        <dgm:presLayoutVars>
          <dgm:animLvl val="lvl"/>
          <dgm:resizeHandles val="exact"/>
        </dgm:presLayoutVars>
      </dgm:prSet>
      <dgm:spPr/>
    </dgm:pt>
    <dgm:pt modelId="{57615A80-0554-45D5-BF3F-9C0045CB75C5}" type="pres">
      <dgm:prSet presAssocID="{A0C52CA9-F6D7-45FE-8E64-2ED6B4B4993E}" presName="parentText" presStyleLbl="node1" presStyleIdx="0" presStyleCnt="3">
        <dgm:presLayoutVars>
          <dgm:chMax val="0"/>
          <dgm:bulletEnabled val="1"/>
        </dgm:presLayoutVars>
      </dgm:prSet>
      <dgm:spPr/>
    </dgm:pt>
    <dgm:pt modelId="{2D8FA178-A753-4D71-8E92-2B993B5A8316}" type="pres">
      <dgm:prSet presAssocID="{86088229-8AF2-4274-9065-DF22A8DE11D1}" presName="spacer" presStyleCnt="0"/>
      <dgm:spPr/>
    </dgm:pt>
    <dgm:pt modelId="{1C8AA39C-1595-48E2-80BF-444A26561C89}" type="pres">
      <dgm:prSet presAssocID="{4A1B17FD-C19D-4381-A5BF-816ED4DD73C3}" presName="parentText" presStyleLbl="node1" presStyleIdx="1" presStyleCnt="3">
        <dgm:presLayoutVars>
          <dgm:chMax val="0"/>
          <dgm:bulletEnabled val="1"/>
        </dgm:presLayoutVars>
      </dgm:prSet>
      <dgm:spPr/>
    </dgm:pt>
    <dgm:pt modelId="{749EA31C-0363-4E75-A3A3-E3BE39AFCAA7}" type="pres">
      <dgm:prSet presAssocID="{D8BE38C7-1CBB-4579-884D-E6B9F5E933CC}" presName="spacer" presStyleCnt="0"/>
      <dgm:spPr/>
    </dgm:pt>
    <dgm:pt modelId="{C8765E57-3D64-4C94-A2BE-ACE3D9D5F06E}" type="pres">
      <dgm:prSet presAssocID="{5F5196C2-1F49-417D-AC06-A576912F33FF}" presName="parentText" presStyleLbl="node1" presStyleIdx="2" presStyleCnt="3">
        <dgm:presLayoutVars>
          <dgm:chMax val="0"/>
          <dgm:bulletEnabled val="1"/>
        </dgm:presLayoutVars>
      </dgm:prSet>
      <dgm:spPr/>
    </dgm:pt>
  </dgm:ptLst>
  <dgm:cxnLst>
    <dgm:cxn modelId="{67BB2219-46E7-4FFA-86ED-3BBBF40B79E8}" type="presOf" srcId="{5F5196C2-1F49-417D-AC06-A576912F33FF}" destId="{C8765E57-3D64-4C94-A2BE-ACE3D9D5F06E}" srcOrd="0" destOrd="0" presId="urn:microsoft.com/office/officeart/2005/8/layout/vList2"/>
    <dgm:cxn modelId="{E62CF747-2A31-4F47-9D12-6AFF11446CB1}" type="presOf" srcId="{717ABEF5-A5B1-4C64-B382-BA24058DCB0B}" destId="{EA39AD76-60BB-4B0D-97F8-5A2644B44AC4}" srcOrd="0" destOrd="0" presId="urn:microsoft.com/office/officeart/2005/8/layout/vList2"/>
    <dgm:cxn modelId="{199C9C7B-19A3-4E0D-8A44-00C48A1DAD50}" srcId="{717ABEF5-A5B1-4C64-B382-BA24058DCB0B}" destId="{A0C52CA9-F6D7-45FE-8E64-2ED6B4B4993E}" srcOrd="0" destOrd="0" parTransId="{5173768E-D0FA-4BB7-B1D5-7984644895E8}" sibTransId="{86088229-8AF2-4274-9065-DF22A8DE11D1}"/>
    <dgm:cxn modelId="{DA373481-1383-4A54-9736-DB8F920892E4}" srcId="{717ABEF5-A5B1-4C64-B382-BA24058DCB0B}" destId="{4A1B17FD-C19D-4381-A5BF-816ED4DD73C3}" srcOrd="1" destOrd="0" parTransId="{2C64B6FE-0DBA-4986-8546-ABE75E2022A2}" sibTransId="{D8BE38C7-1CBB-4579-884D-E6B9F5E933CC}"/>
    <dgm:cxn modelId="{BC924C88-2371-47E6-BB06-210C5D48B88E}" type="presOf" srcId="{4A1B17FD-C19D-4381-A5BF-816ED4DD73C3}" destId="{1C8AA39C-1595-48E2-80BF-444A26561C89}" srcOrd="0" destOrd="0" presId="urn:microsoft.com/office/officeart/2005/8/layout/vList2"/>
    <dgm:cxn modelId="{6E786599-DB1F-4246-B8A9-F91E12F3293A}" type="presOf" srcId="{A0C52CA9-F6D7-45FE-8E64-2ED6B4B4993E}" destId="{57615A80-0554-45D5-BF3F-9C0045CB75C5}" srcOrd="0" destOrd="0" presId="urn:microsoft.com/office/officeart/2005/8/layout/vList2"/>
    <dgm:cxn modelId="{545A64DA-BEA6-4A07-81D5-D6F2942E99D9}" srcId="{717ABEF5-A5B1-4C64-B382-BA24058DCB0B}" destId="{5F5196C2-1F49-417D-AC06-A576912F33FF}" srcOrd="2" destOrd="0" parTransId="{8EB8BC1F-8453-4BD3-ACFF-3C14E2DC9BC5}" sibTransId="{FDFD6750-E0A3-421D-A3A0-C83051E7DE8E}"/>
    <dgm:cxn modelId="{C787EF29-5DE0-45BE-8953-0C371230931F}" type="presParOf" srcId="{EA39AD76-60BB-4B0D-97F8-5A2644B44AC4}" destId="{57615A80-0554-45D5-BF3F-9C0045CB75C5}" srcOrd="0" destOrd="0" presId="urn:microsoft.com/office/officeart/2005/8/layout/vList2"/>
    <dgm:cxn modelId="{080CE5B4-C57B-4C70-AAB5-66613044E0D1}" type="presParOf" srcId="{EA39AD76-60BB-4B0D-97F8-5A2644B44AC4}" destId="{2D8FA178-A753-4D71-8E92-2B993B5A8316}" srcOrd="1" destOrd="0" presId="urn:microsoft.com/office/officeart/2005/8/layout/vList2"/>
    <dgm:cxn modelId="{8F8DFD21-D136-4286-8D3A-B907EEDB959A}" type="presParOf" srcId="{EA39AD76-60BB-4B0D-97F8-5A2644B44AC4}" destId="{1C8AA39C-1595-48E2-80BF-444A26561C89}" srcOrd="2" destOrd="0" presId="urn:microsoft.com/office/officeart/2005/8/layout/vList2"/>
    <dgm:cxn modelId="{73C9A2A6-F933-4E66-8E63-A0034C09796B}" type="presParOf" srcId="{EA39AD76-60BB-4B0D-97F8-5A2644B44AC4}" destId="{749EA31C-0363-4E75-A3A3-E3BE39AFCAA7}" srcOrd="3" destOrd="0" presId="urn:microsoft.com/office/officeart/2005/8/layout/vList2"/>
    <dgm:cxn modelId="{1BD56257-9330-4F6E-BB05-0A8A36C3CE3E}" type="presParOf" srcId="{EA39AD76-60BB-4B0D-97F8-5A2644B44AC4}" destId="{C8765E57-3D64-4C94-A2BE-ACE3D9D5F06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7ABEF5-A5B1-4C64-B382-BA24058DCB0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DFDEC46D-3DA3-4CB3-9A40-9EFFE2865D1B}">
      <dgm:prSet custT="1"/>
      <dgm:spPr/>
      <dgm:t>
        <a:bodyPr/>
        <a:lstStyle/>
        <a:p>
          <a:r>
            <a:rPr lang="en-US" sz="2000" dirty="0"/>
            <a:t>The top 5 ancestries were English (33.0%), Australian (29.9 </a:t>
          </a:r>
          <a:r>
            <a:rPr lang="en-AU" sz="2000" dirty="0"/>
            <a:t>%</a:t>
          </a:r>
          <a:r>
            <a:rPr lang="en-US" sz="2000" dirty="0"/>
            <a:t>), Irish (9.5%), Scottish (8.6%) and Chinese (5.5%). </a:t>
          </a:r>
          <a:endParaRPr lang="en-PH" sz="2000" dirty="0"/>
        </a:p>
      </dgm:t>
    </dgm:pt>
    <dgm:pt modelId="{C043DD59-1CBA-4B02-ADD1-FC8453FD6C07}" type="parTrans" cxnId="{CFEAB15C-17A6-4A65-B7E3-0132953EC77D}">
      <dgm:prSet/>
      <dgm:spPr/>
      <dgm:t>
        <a:bodyPr/>
        <a:lstStyle/>
        <a:p>
          <a:endParaRPr lang="en-PH" sz="2000"/>
        </a:p>
      </dgm:t>
    </dgm:pt>
    <dgm:pt modelId="{4E7E31A2-E547-4A64-B753-3E623C50629C}" type="sibTrans" cxnId="{CFEAB15C-17A6-4A65-B7E3-0132953EC77D}">
      <dgm:prSet/>
      <dgm:spPr/>
      <dgm:t>
        <a:bodyPr/>
        <a:lstStyle/>
        <a:p>
          <a:endParaRPr lang="en-PH" sz="2000"/>
        </a:p>
      </dgm:t>
    </dgm:pt>
    <dgm:pt modelId="{D6456AF9-FC1B-44A4-B809-66E4999BCAED}">
      <dgm:prSet custT="1"/>
      <dgm:spPr/>
      <dgm:t>
        <a:bodyPr/>
        <a:lstStyle/>
        <a:p>
          <a:r>
            <a:rPr lang="en-US" sz="2000" dirty="0"/>
            <a:t>The top 5 religious affiliations were No religion (38.9%), Catholic (20%), Anglican (9.8%), Islam (3.2%) and Hinduism (2.7%).</a:t>
          </a:r>
          <a:endParaRPr lang="en-PH" sz="2000" dirty="0"/>
        </a:p>
      </dgm:t>
    </dgm:pt>
    <dgm:pt modelId="{ADF5C457-4E2A-4BF0-A2D4-456EB010F912}" type="parTrans" cxnId="{6252BC2A-D1D2-4C72-9315-F71839104A78}">
      <dgm:prSet/>
      <dgm:spPr/>
      <dgm:t>
        <a:bodyPr/>
        <a:lstStyle/>
        <a:p>
          <a:endParaRPr lang="en-PH" sz="2000"/>
        </a:p>
      </dgm:t>
    </dgm:pt>
    <dgm:pt modelId="{2257F821-CE85-45C6-96B9-7C9356FB6A6E}" type="sibTrans" cxnId="{6252BC2A-D1D2-4C72-9315-F71839104A78}">
      <dgm:prSet/>
      <dgm:spPr/>
      <dgm:t>
        <a:bodyPr/>
        <a:lstStyle/>
        <a:p>
          <a:endParaRPr lang="en-PH" sz="2000"/>
        </a:p>
      </dgm:t>
    </dgm:pt>
    <dgm:pt modelId="{76FDAEB4-501A-4B23-B975-5181AD9A5FAE}" type="pres">
      <dgm:prSet presAssocID="{717ABEF5-A5B1-4C64-B382-BA24058DCB0B}" presName="linear" presStyleCnt="0">
        <dgm:presLayoutVars>
          <dgm:animLvl val="lvl"/>
          <dgm:resizeHandles val="exact"/>
        </dgm:presLayoutVars>
      </dgm:prSet>
      <dgm:spPr/>
    </dgm:pt>
    <dgm:pt modelId="{33BE2568-8433-4254-B97B-668AF6EC2606}" type="pres">
      <dgm:prSet presAssocID="{DFDEC46D-3DA3-4CB3-9A40-9EFFE2865D1B}" presName="parentText" presStyleLbl="node1" presStyleIdx="0" presStyleCnt="2">
        <dgm:presLayoutVars>
          <dgm:chMax val="0"/>
          <dgm:bulletEnabled val="1"/>
        </dgm:presLayoutVars>
      </dgm:prSet>
      <dgm:spPr/>
    </dgm:pt>
    <dgm:pt modelId="{A4077F1E-EFDB-443A-AE93-A6982EA152C6}" type="pres">
      <dgm:prSet presAssocID="{4E7E31A2-E547-4A64-B753-3E623C50629C}" presName="spacer" presStyleCnt="0"/>
      <dgm:spPr/>
    </dgm:pt>
    <dgm:pt modelId="{676C07F9-C7D3-47E8-8EB3-48E1F7188C48}" type="pres">
      <dgm:prSet presAssocID="{D6456AF9-FC1B-44A4-B809-66E4999BCAED}" presName="parentText" presStyleLbl="node1" presStyleIdx="1" presStyleCnt="2">
        <dgm:presLayoutVars>
          <dgm:chMax val="0"/>
          <dgm:bulletEnabled val="1"/>
        </dgm:presLayoutVars>
      </dgm:prSet>
      <dgm:spPr/>
    </dgm:pt>
  </dgm:ptLst>
  <dgm:cxnLst>
    <dgm:cxn modelId="{F8230329-827D-4F84-99CF-451C62D9CEFD}" type="presOf" srcId="{717ABEF5-A5B1-4C64-B382-BA24058DCB0B}" destId="{76FDAEB4-501A-4B23-B975-5181AD9A5FAE}" srcOrd="0" destOrd="0" presId="urn:microsoft.com/office/officeart/2005/8/layout/vList2"/>
    <dgm:cxn modelId="{6252BC2A-D1D2-4C72-9315-F71839104A78}" srcId="{717ABEF5-A5B1-4C64-B382-BA24058DCB0B}" destId="{D6456AF9-FC1B-44A4-B809-66E4999BCAED}" srcOrd="1" destOrd="0" parTransId="{ADF5C457-4E2A-4BF0-A2D4-456EB010F912}" sibTransId="{2257F821-CE85-45C6-96B9-7C9356FB6A6E}"/>
    <dgm:cxn modelId="{CFEAB15C-17A6-4A65-B7E3-0132953EC77D}" srcId="{717ABEF5-A5B1-4C64-B382-BA24058DCB0B}" destId="{DFDEC46D-3DA3-4CB3-9A40-9EFFE2865D1B}" srcOrd="0" destOrd="0" parTransId="{C043DD59-1CBA-4B02-ADD1-FC8453FD6C07}" sibTransId="{4E7E31A2-E547-4A64-B753-3E623C50629C}"/>
    <dgm:cxn modelId="{B0357B76-3975-4717-B044-DF19805F69EA}" type="presOf" srcId="{DFDEC46D-3DA3-4CB3-9A40-9EFFE2865D1B}" destId="{33BE2568-8433-4254-B97B-668AF6EC2606}" srcOrd="0" destOrd="0" presId="urn:microsoft.com/office/officeart/2005/8/layout/vList2"/>
    <dgm:cxn modelId="{969DACD3-BCBF-4738-8D96-BCF32B618C35}" type="presOf" srcId="{D6456AF9-FC1B-44A4-B809-66E4999BCAED}" destId="{676C07F9-C7D3-47E8-8EB3-48E1F7188C48}" srcOrd="0" destOrd="0" presId="urn:microsoft.com/office/officeart/2005/8/layout/vList2"/>
    <dgm:cxn modelId="{F818239C-7783-489A-8113-4E56FC47392C}" type="presParOf" srcId="{76FDAEB4-501A-4B23-B975-5181AD9A5FAE}" destId="{33BE2568-8433-4254-B97B-668AF6EC2606}" srcOrd="0" destOrd="0" presId="urn:microsoft.com/office/officeart/2005/8/layout/vList2"/>
    <dgm:cxn modelId="{8C5B3ABC-D335-4B6F-8A33-025C3B3243F6}" type="presParOf" srcId="{76FDAEB4-501A-4B23-B975-5181AD9A5FAE}" destId="{A4077F1E-EFDB-443A-AE93-A6982EA152C6}" srcOrd="1" destOrd="0" presId="urn:microsoft.com/office/officeart/2005/8/layout/vList2"/>
    <dgm:cxn modelId="{B327394C-64A9-4B9B-8AEE-C1703518F747}" type="presParOf" srcId="{76FDAEB4-501A-4B23-B975-5181AD9A5FAE}" destId="{676C07F9-C7D3-47E8-8EB3-48E1F7188C4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5A7C85-5B9E-4CE9-A019-F5E641E6E40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9A2A5B3D-7F46-4E52-ACC6-D7E751A70BD6}">
      <dgm:prSet phldrT="[Text]" custT="1"/>
      <dgm:spPr/>
      <dgm:t>
        <a:bodyPr/>
        <a:lstStyle/>
        <a:p>
          <a:r>
            <a:rPr lang="en-PH" sz="2000" dirty="0"/>
            <a:t>Democracy and liberty </a:t>
          </a:r>
        </a:p>
      </dgm:t>
    </dgm:pt>
    <dgm:pt modelId="{77E44BEF-72ED-45BC-8214-7BC8073CF351}" type="parTrans" cxnId="{D668DF0A-3219-493C-B928-1D95F2286BC4}">
      <dgm:prSet/>
      <dgm:spPr/>
      <dgm:t>
        <a:bodyPr/>
        <a:lstStyle/>
        <a:p>
          <a:endParaRPr lang="en-PH" sz="2000"/>
        </a:p>
      </dgm:t>
    </dgm:pt>
    <dgm:pt modelId="{E61CF351-B843-42EA-94DA-09F889E54D44}" type="sibTrans" cxnId="{D668DF0A-3219-493C-B928-1D95F2286BC4}">
      <dgm:prSet/>
      <dgm:spPr/>
      <dgm:t>
        <a:bodyPr/>
        <a:lstStyle/>
        <a:p>
          <a:endParaRPr lang="en-PH" sz="2000"/>
        </a:p>
      </dgm:t>
    </dgm:pt>
    <dgm:pt modelId="{7911BAC0-B49F-45B3-B66A-26DFA066CD14}">
      <dgm:prSet phldrT="[Text]" custT="1"/>
      <dgm:spPr/>
      <dgm:t>
        <a:bodyPr/>
        <a:lstStyle/>
        <a:p>
          <a:r>
            <a:rPr lang="en-PH" sz="2000" dirty="0"/>
            <a:t>Individualism and Human rights</a:t>
          </a:r>
        </a:p>
      </dgm:t>
    </dgm:pt>
    <dgm:pt modelId="{CC76F669-8AC8-46F2-A1A9-A10B17337043}" type="parTrans" cxnId="{213B95BB-0CE5-470D-A8B7-28E41D2A9633}">
      <dgm:prSet/>
      <dgm:spPr/>
      <dgm:t>
        <a:bodyPr/>
        <a:lstStyle/>
        <a:p>
          <a:endParaRPr lang="en-PH" sz="2000"/>
        </a:p>
      </dgm:t>
    </dgm:pt>
    <dgm:pt modelId="{9778CD2B-B672-4077-ABA8-00F57057BCAC}" type="sibTrans" cxnId="{213B95BB-0CE5-470D-A8B7-28E41D2A9633}">
      <dgm:prSet/>
      <dgm:spPr/>
      <dgm:t>
        <a:bodyPr/>
        <a:lstStyle/>
        <a:p>
          <a:endParaRPr lang="en-PH" sz="2000"/>
        </a:p>
      </dgm:t>
    </dgm:pt>
    <dgm:pt modelId="{51CAEA17-3D02-4FE6-842B-5AB64FBD1DFD}">
      <dgm:prSet custT="1"/>
      <dgm:spPr/>
      <dgm:t>
        <a:bodyPr/>
        <a:lstStyle/>
        <a:p>
          <a:r>
            <a:rPr lang="en-US" sz="2000" dirty="0"/>
            <a:t>A scientific or rational approach to problem-solving</a:t>
          </a:r>
          <a:endParaRPr lang="en-PH" sz="2000" dirty="0"/>
        </a:p>
      </dgm:t>
    </dgm:pt>
    <dgm:pt modelId="{47E15B77-2EB8-4AD5-A29F-C7B18692DA67}" type="parTrans" cxnId="{40F5030E-ACBE-4049-8453-CBC753815916}">
      <dgm:prSet/>
      <dgm:spPr/>
      <dgm:t>
        <a:bodyPr/>
        <a:lstStyle/>
        <a:p>
          <a:endParaRPr lang="en-PH"/>
        </a:p>
      </dgm:t>
    </dgm:pt>
    <dgm:pt modelId="{71425E70-7B09-4C53-9B26-EDA3DD183587}" type="sibTrans" cxnId="{40F5030E-ACBE-4049-8453-CBC753815916}">
      <dgm:prSet/>
      <dgm:spPr/>
      <dgm:t>
        <a:bodyPr/>
        <a:lstStyle/>
        <a:p>
          <a:endParaRPr lang="en-PH"/>
        </a:p>
      </dgm:t>
    </dgm:pt>
    <dgm:pt modelId="{D747AF73-017F-4C79-9E80-D3F92D2D49FD}">
      <dgm:prSet custT="1"/>
      <dgm:spPr/>
      <dgm:t>
        <a:bodyPr/>
        <a:lstStyle/>
        <a:p>
          <a:r>
            <a:rPr lang="en-PH" sz="2000" dirty="0"/>
            <a:t>Christianity</a:t>
          </a:r>
        </a:p>
      </dgm:t>
    </dgm:pt>
    <dgm:pt modelId="{ECCE00CB-934A-41BB-9EF1-C6E0CA6EC158}" type="parTrans" cxnId="{7E83C6D8-7EA2-498E-80A3-9AC07ECA9340}">
      <dgm:prSet/>
      <dgm:spPr/>
      <dgm:t>
        <a:bodyPr/>
        <a:lstStyle/>
        <a:p>
          <a:endParaRPr lang="en-PH"/>
        </a:p>
      </dgm:t>
    </dgm:pt>
    <dgm:pt modelId="{4FA60856-B8A7-41D6-B7E9-552144172176}" type="sibTrans" cxnId="{7E83C6D8-7EA2-498E-80A3-9AC07ECA9340}">
      <dgm:prSet/>
      <dgm:spPr/>
      <dgm:t>
        <a:bodyPr/>
        <a:lstStyle/>
        <a:p>
          <a:endParaRPr lang="en-PH"/>
        </a:p>
      </dgm:t>
    </dgm:pt>
    <dgm:pt modelId="{55B1C28D-9AB6-4AE8-B2CC-8D5F518320EA}">
      <dgm:prSet custT="1"/>
      <dgm:spPr/>
      <dgm:t>
        <a:bodyPr/>
        <a:lstStyle/>
        <a:p>
          <a:r>
            <a:rPr lang="en-PH" sz="2000" dirty="0"/>
            <a:t>Capitalism</a:t>
          </a:r>
        </a:p>
      </dgm:t>
    </dgm:pt>
    <dgm:pt modelId="{22A12547-B933-4067-87E2-D422AF17A4EA}" type="parTrans" cxnId="{3F3AE8D9-6376-413E-A4A1-5F23DDEE20F6}">
      <dgm:prSet/>
      <dgm:spPr/>
      <dgm:t>
        <a:bodyPr/>
        <a:lstStyle/>
        <a:p>
          <a:endParaRPr lang="en-PH"/>
        </a:p>
      </dgm:t>
    </dgm:pt>
    <dgm:pt modelId="{9CBB97C9-5FAE-4322-BE34-527384964C5C}" type="sibTrans" cxnId="{3F3AE8D9-6376-413E-A4A1-5F23DDEE20F6}">
      <dgm:prSet/>
      <dgm:spPr/>
      <dgm:t>
        <a:bodyPr/>
        <a:lstStyle/>
        <a:p>
          <a:endParaRPr lang="en-PH"/>
        </a:p>
      </dgm:t>
    </dgm:pt>
    <dgm:pt modelId="{5FE6AE4D-F3AE-48E5-BD5F-8152F78D1767}">
      <dgm:prSet custT="1"/>
      <dgm:spPr/>
      <dgm:t>
        <a:bodyPr/>
        <a:lstStyle/>
        <a:p>
          <a:r>
            <a:rPr lang="en-PH" sz="2000" dirty="0"/>
            <a:t>Technologically-aided way of living</a:t>
          </a:r>
        </a:p>
      </dgm:t>
    </dgm:pt>
    <dgm:pt modelId="{9B423622-45D0-424B-8483-D57A24EC76A0}" type="parTrans" cxnId="{DF3500F4-875F-417A-99AB-8DCCFD9FF9F3}">
      <dgm:prSet/>
      <dgm:spPr/>
      <dgm:t>
        <a:bodyPr/>
        <a:lstStyle/>
        <a:p>
          <a:endParaRPr lang="en-PH"/>
        </a:p>
      </dgm:t>
    </dgm:pt>
    <dgm:pt modelId="{4E3C0940-2717-488C-A6DD-29028352BD2B}" type="sibTrans" cxnId="{DF3500F4-875F-417A-99AB-8DCCFD9FF9F3}">
      <dgm:prSet/>
      <dgm:spPr/>
      <dgm:t>
        <a:bodyPr/>
        <a:lstStyle/>
        <a:p>
          <a:endParaRPr lang="en-PH"/>
        </a:p>
      </dgm:t>
    </dgm:pt>
    <dgm:pt modelId="{CF4B9686-2E01-401B-86AB-5903710B5E75}" type="pres">
      <dgm:prSet presAssocID="{315A7C85-5B9E-4CE9-A019-F5E641E6E404}" presName="diagram" presStyleCnt="0">
        <dgm:presLayoutVars>
          <dgm:dir/>
          <dgm:resizeHandles val="exact"/>
        </dgm:presLayoutVars>
      </dgm:prSet>
      <dgm:spPr/>
    </dgm:pt>
    <dgm:pt modelId="{00C476D1-52A0-489D-A903-5D5FEAE72C43}" type="pres">
      <dgm:prSet presAssocID="{9A2A5B3D-7F46-4E52-ACC6-D7E751A70BD6}" presName="node" presStyleLbl="node1" presStyleIdx="0" presStyleCnt="6">
        <dgm:presLayoutVars>
          <dgm:bulletEnabled val="1"/>
        </dgm:presLayoutVars>
      </dgm:prSet>
      <dgm:spPr/>
    </dgm:pt>
    <dgm:pt modelId="{3513099E-4530-4B7D-82E0-B887DE94C4DD}" type="pres">
      <dgm:prSet presAssocID="{E61CF351-B843-42EA-94DA-09F889E54D44}" presName="sibTrans" presStyleCnt="0"/>
      <dgm:spPr/>
    </dgm:pt>
    <dgm:pt modelId="{EB135B33-6297-4F4C-8C9D-C285C3795087}" type="pres">
      <dgm:prSet presAssocID="{51CAEA17-3D02-4FE6-842B-5AB64FBD1DFD}" presName="node" presStyleLbl="node1" presStyleIdx="1" presStyleCnt="6" custScaleX="119517">
        <dgm:presLayoutVars>
          <dgm:bulletEnabled val="1"/>
        </dgm:presLayoutVars>
      </dgm:prSet>
      <dgm:spPr/>
    </dgm:pt>
    <dgm:pt modelId="{217B0C03-8F46-478A-A964-E8DE93814101}" type="pres">
      <dgm:prSet presAssocID="{71425E70-7B09-4C53-9B26-EDA3DD183587}" presName="sibTrans" presStyleCnt="0"/>
      <dgm:spPr/>
    </dgm:pt>
    <dgm:pt modelId="{0AC596B1-97FA-4F35-B56C-3E528395BCE6}" type="pres">
      <dgm:prSet presAssocID="{D747AF73-017F-4C79-9E80-D3F92D2D49FD}" presName="node" presStyleLbl="node1" presStyleIdx="2" presStyleCnt="6">
        <dgm:presLayoutVars>
          <dgm:bulletEnabled val="1"/>
        </dgm:presLayoutVars>
      </dgm:prSet>
      <dgm:spPr/>
    </dgm:pt>
    <dgm:pt modelId="{040033B9-C457-4E9C-B6D8-BFD8FDDF1A37}" type="pres">
      <dgm:prSet presAssocID="{4FA60856-B8A7-41D6-B7E9-552144172176}" presName="sibTrans" presStyleCnt="0"/>
      <dgm:spPr/>
    </dgm:pt>
    <dgm:pt modelId="{51041840-6972-4D0E-B454-864E99E22566}" type="pres">
      <dgm:prSet presAssocID="{55B1C28D-9AB6-4AE8-B2CC-8D5F518320EA}" presName="node" presStyleLbl="node1" presStyleIdx="3" presStyleCnt="6">
        <dgm:presLayoutVars>
          <dgm:bulletEnabled val="1"/>
        </dgm:presLayoutVars>
      </dgm:prSet>
      <dgm:spPr/>
    </dgm:pt>
    <dgm:pt modelId="{7859B783-86E7-4D26-9F65-056D6215BC9C}" type="pres">
      <dgm:prSet presAssocID="{9CBB97C9-5FAE-4322-BE34-527384964C5C}" presName="sibTrans" presStyleCnt="0"/>
      <dgm:spPr/>
    </dgm:pt>
    <dgm:pt modelId="{A31E5D9E-4DAE-444F-AB16-E9ECB8A69F0B}" type="pres">
      <dgm:prSet presAssocID="{7911BAC0-B49F-45B3-B66A-26DFA066CD14}" presName="node" presStyleLbl="node1" presStyleIdx="4" presStyleCnt="6">
        <dgm:presLayoutVars>
          <dgm:bulletEnabled val="1"/>
        </dgm:presLayoutVars>
      </dgm:prSet>
      <dgm:spPr/>
    </dgm:pt>
    <dgm:pt modelId="{A141B939-C08D-4979-83ED-07E919FC6CBC}" type="pres">
      <dgm:prSet presAssocID="{9778CD2B-B672-4077-ABA8-00F57057BCAC}" presName="sibTrans" presStyleCnt="0"/>
      <dgm:spPr/>
    </dgm:pt>
    <dgm:pt modelId="{9009F684-C0B5-407C-86A4-62585AEEBD66}" type="pres">
      <dgm:prSet presAssocID="{5FE6AE4D-F3AE-48E5-BD5F-8152F78D1767}" presName="node" presStyleLbl="node1" presStyleIdx="5" presStyleCnt="6" custScaleX="140618">
        <dgm:presLayoutVars>
          <dgm:bulletEnabled val="1"/>
        </dgm:presLayoutVars>
      </dgm:prSet>
      <dgm:spPr/>
    </dgm:pt>
  </dgm:ptLst>
  <dgm:cxnLst>
    <dgm:cxn modelId="{D668DF0A-3219-493C-B928-1D95F2286BC4}" srcId="{315A7C85-5B9E-4CE9-A019-F5E641E6E404}" destId="{9A2A5B3D-7F46-4E52-ACC6-D7E751A70BD6}" srcOrd="0" destOrd="0" parTransId="{77E44BEF-72ED-45BC-8214-7BC8073CF351}" sibTransId="{E61CF351-B843-42EA-94DA-09F889E54D44}"/>
    <dgm:cxn modelId="{40F5030E-ACBE-4049-8453-CBC753815916}" srcId="{315A7C85-5B9E-4CE9-A019-F5E641E6E404}" destId="{51CAEA17-3D02-4FE6-842B-5AB64FBD1DFD}" srcOrd="1" destOrd="0" parTransId="{47E15B77-2EB8-4AD5-A29F-C7B18692DA67}" sibTransId="{71425E70-7B09-4C53-9B26-EDA3DD183587}"/>
    <dgm:cxn modelId="{19E7A25C-80DD-4149-813D-7D98F8373010}" type="presOf" srcId="{7911BAC0-B49F-45B3-B66A-26DFA066CD14}" destId="{A31E5D9E-4DAE-444F-AB16-E9ECB8A69F0B}" srcOrd="0" destOrd="0" presId="urn:microsoft.com/office/officeart/2005/8/layout/default"/>
    <dgm:cxn modelId="{A85EC689-9C7A-4F82-B560-1184A2B038BA}" type="presOf" srcId="{55B1C28D-9AB6-4AE8-B2CC-8D5F518320EA}" destId="{51041840-6972-4D0E-B454-864E99E22566}" srcOrd="0" destOrd="0" presId="urn:microsoft.com/office/officeart/2005/8/layout/default"/>
    <dgm:cxn modelId="{2E9605B4-86E8-4C8C-8E68-346482D3B6BA}" type="presOf" srcId="{9A2A5B3D-7F46-4E52-ACC6-D7E751A70BD6}" destId="{00C476D1-52A0-489D-A903-5D5FEAE72C43}" srcOrd="0" destOrd="0" presId="urn:microsoft.com/office/officeart/2005/8/layout/default"/>
    <dgm:cxn modelId="{213B95BB-0CE5-470D-A8B7-28E41D2A9633}" srcId="{315A7C85-5B9E-4CE9-A019-F5E641E6E404}" destId="{7911BAC0-B49F-45B3-B66A-26DFA066CD14}" srcOrd="4" destOrd="0" parTransId="{CC76F669-8AC8-46F2-A1A9-A10B17337043}" sibTransId="{9778CD2B-B672-4077-ABA8-00F57057BCAC}"/>
    <dgm:cxn modelId="{23F255C7-5291-4845-9569-AD8708789EFA}" type="presOf" srcId="{5FE6AE4D-F3AE-48E5-BD5F-8152F78D1767}" destId="{9009F684-C0B5-407C-86A4-62585AEEBD66}" srcOrd="0" destOrd="0" presId="urn:microsoft.com/office/officeart/2005/8/layout/default"/>
    <dgm:cxn modelId="{7E83C6D8-7EA2-498E-80A3-9AC07ECA9340}" srcId="{315A7C85-5B9E-4CE9-A019-F5E641E6E404}" destId="{D747AF73-017F-4C79-9E80-D3F92D2D49FD}" srcOrd="2" destOrd="0" parTransId="{ECCE00CB-934A-41BB-9EF1-C6E0CA6EC158}" sibTransId="{4FA60856-B8A7-41D6-B7E9-552144172176}"/>
    <dgm:cxn modelId="{3F3AE8D9-6376-413E-A4A1-5F23DDEE20F6}" srcId="{315A7C85-5B9E-4CE9-A019-F5E641E6E404}" destId="{55B1C28D-9AB6-4AE8-B2CC-8D5F518320EA}" srcOrd="3" destOrd="0" parTransId="{22A12547-B933-4067-87E2-D422AF17A4EA}" sibTransId="{9CBB97C9-5FAE-4322-BE34-527384964C5C}"/>
    <dgm:cxn modelId="{F0A84CEF-9D40-4A3C-9103-48DF309FB56D}" type="presOf" srcId="{D747AF73-017F-4C79-9E80-D3F92D2D49FD}" destId="{0AC596B1-97FA-4F35-B56C-3E528395BCE6}" srcOrd="0" destOrd="0" presId="urn:microsoft.com/office/officeart/2005/8/layout/default"/>
    <dgm:cxn modelId="{DF3500F4-875F-417A-99AB-8DCCFD9FF9F3}" srcId="{315A7C85-5B9E-4CE9-A019-F5E641E6E404}" destId="{5FE6AE4D-F3AE-48E5-BD5F-8152F78D1767}" srcOrd="5" destOrd="0" parTransId="{9B423622-45D0-424B-8483-D57A24EC76A0}" sibTransId="{4E3C0940-2717-488C-A6DD-29028352BD2B}"/>
    <dgm:cxn modelId="{26DD0BF7-39C7-4753-92B8-9EE27A19ED43}" type="presOf" srcId="{315A7C85-5B9E-4CE9-A019-F5E641E6E404}" destId="{CF4B9686-2E01-401B-86AB-5903710B5E75}" srcOrd="0" destOrd="0" presId="urn:microsoft.com/office/officeart/2005/8/layout/default"/>
    <dgm:cxn modelId="{D4D8C7F8-1373-457C-B386-AD8865B6E791}" type="presOf" srcId="{51CAEA17-3D02-4FE6-842B-5AB64FBD1DFD}" destId="{EB135B33-6297-4F4C-8C9D-C285C3795087}" srcOrd="0" destOrd="0" presId="urn:microsoft.com/office/officeart/2005/8/layout/default"/>
    <dgm:cxn modelId="{34F54B8E-A06A-46F9-ADE5-1F02773B406B}" type="presParOf" srcId="{CF4B9686-2E01-401B-86AB-5903710B5E75}" destId="{00C476D1-52A0-489D-A903-5D5FEAE72C43}" srcOrd="0" destOrd="0" presId="urn:microsoft.com/office/officeart/2005/8/layout/default"/>
    <dgm:cxn modelId="{D093AF79-9255-45ED-9632-C9340F26E0B3}" type="presParOf" srcId="{CF4B9686-2E01-401B-86AB-5903710B5E75}" destId="{3513099E-4530-4B7D-82E0-B887DE94C4DD}" srcOrd="1" destOrd="0" presId="urn:microsoft.com/office/officeart/2005/8/layout/default"/>
    <dgm:cxn modelId="{1227B894-5104-4392-AD72-96EA753144F1}" type="presParOf" srcId="{CF4B9686-2E01-401B-86AB-5903710B5E75}" destId="{EB135B33-6297-4F4C-8C9D-C285C3795087}" srcOrd="2" destOrd="0" presId="urn:microsoft.com/office/officeart/2005/8/layout/default"/>
    <dgm:cxn modelId="{46A47C1D-8889-487B-8D1B-A5AEDF0C7E39}" type="presParOf" srcId="{CF4B9686-2E01-401B-86AB-5903710B5E75}" destId="{217B0C03-8F46-478A-A964-E8DE93814101}" srcOrd="3" destOrd="0" presId="urn:microsoft.com/office/officeart/2005/8/layout/default"/>
    <dgm:cxn modelId="{C5192DE9-B62D-443A-8544-3D8D69DE2346}" type="presParOf" srcId="{CF4B9686-2E01-401B-86AB-5903710B5E75}" destId="{0AC596B1-97FA-4F35-B56C-3E528395BCE6}" srcOrd="4" destOrd="0" presId="urn:microsoft.com/office/officeart/2005/8/layout/default"/>
    <dgm:cxn modelId="{F69CA28E-7D94-4105-A4CD-6D223418D11A}" type="presParOf" srcId="{CF4B9686-2E01-401B-86AB-5903710B5E75}" destId="{040033B9-C457-4E9C-B6D8-BFD8FDDF1A37}" srcOrd="5" destOrd="0" presId="urn:microsoft.com/office/officeart/2005/8/layout/default"/>
    <dgm:cxn modelId="{36DFB828-7EBB-40EE-A1A7-C92645DC2607}" type="presParOf" srcId="{CF4B9686-2E01-401B-86AB-5903710B5E75}" destId="{51041840-6972-4D0E-B454-864E99E22566}" srcOrd="6" destOrd="0" presId="urn:microsoft.com/office/officeart/2005/8/layout/default"/>
    <dgm:cxn modelId="{76E0481D-D1B8-4144-A2F3-EC01DD202F98}" type="presParOf" srcId="{CF4B9686-2E01-401B-86AB-5903710B5E75}" destId="{7859B783-86E7-4D26-9F65-056D6215BC9C}" srcOrd="7" destOrd="0" presId="urn:microsoft.com/office/officeart/2005/8/layout/default"/>
    <dgm:cxn modelId="{150889AA-C165-4436-BAD3-B2548D5A6C52}" type="presParOf" srcId="{CF4B9686-2E01-401B-86AB-5903710B5E75}" destId="{A31E5D9E-4DAE-444F-AB16-E9ECB8A69F0B}" srcOrd="8" destOrd="0" presId="urn:microsoft.com/office/officeart/2005/8/layout/default"/>
    <dgm:cxn modelId="{220F6D0F-36E0-453C-B632-11AECF81116E}" type="presParOf" srcId="{CF4B9686-2E01-401B-86AB-5903710B5E75}" destId="{A141B939-C08D-4979-83ED-07E919FC6CBC}" srcOrd="9" destOrd="0" presId="urn:microsoft.com/office/officeart/2005/8/layout/default"/>
    <dgm:cxn modelId="{E72F460A-024B-4DA8-99DB-CECD565F5223}" type="presParOf" srcId="{CF4B9686-2E01-401B-86AB-5903710B5E75}" destId="{9009F684-C0B5-407C-86A4-62585AEEBD6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36F690-F2AC-4768-B532-2AF9AF01857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A7EA7F6B-A19B-4587-923D-A906FB0D17C4}">
      <dgm:prSet phldrT="[Text]" custT="1"/>
      <dgm:spPr/>
      <dgm:t>
        <a:bodyPr/>
        <a:lstStyle/>
        <a:p>
          <a:r>
            <a:rPr lang="en-PH" sz="2200" dirty="0"/>
            <a:t>Gays and lesbians </a:t>
          </a:r>
        </a:p>
      </dgm:t>
    </dgm:pt>
    <dgm:pt modelId="{DA629B15-7789-4D5F-89A8-B8F641DE1B61}" type="parTrans" cxnId="{F68E1441-4CE8-4FBD-BA47-22B1E8BC86D8}">
      <dgm:prSet/>
      <dgm:spPr/>
      <dgm:t>
        <a:bodyPr/>
        <a:lstStyle/>
        <a:p>
          <a:endParaRPr lang="en-PH" sz="2200"/>
        </a:p>
      </dgm:t>
    </dgm:pt>
    <dgm:pt modelId="{B705EBAA-C433-47DB-BB1E-27AFA7943008}" type="sibTrans" cxnId="{F68E1441-4CE8-4FBD-BA47-22B1E8BC86D8}">
      <dgm:prSet/>
      <dgm:spPr/>
      <dgm:t>
        <a:bodyPr/>
        <a:lstStyle/>
        <a:p>
          <a:endParaRPr lang="en-PH" sz="2200"/>
        </a:p>
      </dgm:t>
    </dgm:pt>
    <dgm:pt modelId="{68F6B28B-5E15-4854-9C88-6326474A1207}">
      <dgm:prSet phldrT="[Text]" custT="1"/>
      <dgm:spPr/>
      <dgm:t>
        <a:bodyPr/>
        <a:lstStyle/>
        <a:p>
          <a:r>
            <a:rPr lang="en-PH" sz="2200" dirty="0"/>
            <a:t>Bisexuals </a:t>
          </a:r>
        </a:p>
      </dgm:t>
    </dgm:pt>
    <dgm:pt modelId="{0D012DC6-DDC0-4AF7-912D-3F8321C24D2A}" type="parTrans" cxnId="{F394517A-7299-4C74-864E-3200B07970D4}">
      <dgm:prSet/>
      <dgm:spPr/>
      <dgm:t>
        <a:bodyPr/>
        <a:lstStyle/>
        <a:p>
          <a:endParaRPr lang="en-PH" sz="2200"/>
        </a:p>
      </dgm:t>
    </dgm:pt>
    <dgm:pt modelId="{47A87691-1F87-4478-997B-86D4AA9E3FF8}" type="sibTrans" cxnId="{F394517A-7299-4C74-864E-3200B07970D4}">
      <dgm:prSet/>
      <dgm:spPr/>
      <dgm:t>
        <a:bodyPr/>
        <a:lstStyle/>
        <a:p>
          <a:endParaRPr lang="en-PH" sz="2200"/>
        </a:p>
      </dgm:t>
    </dgm:pt>
    <dgm:pt modelId="{9A4F819B-3BB5-46BE-A584-A237B8AED726}">
      <dgm:prSet phldrT="[Text]" custT="1"/>
      <dgm:spPr/>
      <dgm:t>
        <a:bodyPr/>
        <a:lstStyle/>
        <a:p>
          <a:r>
            <a:rPr lang="en-PH" sz="2200" dirty="0"/>
            <a:t>Heterosexuals</a:t>
          </a:r>
        </a:p>
      </dgm:t>
    </dgm:pt>
    <dgm:pt modelId="{3A81BA00-A728-4E65-AC20-BAE2EC3F1D33}" type="parTrans" cxnId="{DA3E622D-92FB-470A-8AA3-5DDDC0A899CD}">
      <dgm:prSet/>
      <dgm:spPr/>
      <dgm:t>
        <a:bodyPr/>
        <a:lstStyle/>
        <a:p>
          <a:endParaRPr lang="en-PH" sz="2200"/>
        </a:p>
      </dgm:t>
    </dgm:pt>
    <dgm:pt modelId="{9C0C6E82-BDBC-4B09-BC21-4D9932E1CE31}" type="sibTrans" cxnId="{DA3E622D-92FB-470A-8AA3-5DDDC0A899CD}">
      <dgm:prSet/>
      <dgm:spPr/>
      <dgm:t>
        <a:bodyPr/>
        <a:lstStyle/>
        <a:p>
          <a:endParaRPr lang="en-PH" sz="2200"/>
        </a:p>
      </dgm:t>
    </dgm:pt>
    <dgm:pt modelId="{73BC8F97-B184-4FEA-9FA4-49A2FD3DA980}">
      <dgm:prSet phldrT="[Text]" custT="1"/>
      <dgm:spPr/>
      <dgm:t>
        <a:bodyPr/>
        <a:lstStyle/>
        <a:p>
          <a:r>
            <a:rPr lang="en-PH" sz="2200" dirty="0"/>
            <a:t>Intersexes</a:t>
          </a:r>
        </a:p>
      </dgm:t>
    </dgm:pt>
    <dgm:pt modelId="{B9DFA0A1-7752-402D-B35B-8E52C7AF42C5}" type="parTrans" cxnId="{02843118-CBEB-4F2F-94FA-BB52936AD92F}">
      <dgm:prSet/>
      <dgm:spPr/>
      <dgm:t>
        <a:bodyPr/>
        <a:lstStyle/>
        <a:p>
          <a:endParaRPr lang="en-PH" sz="2200"/>
        </a:p>
      </dgm:t>
    </dgm:pt>
    <dgm:pt modelId="{E3AD31F5-D5DD-401A-9208-3A96AC1AAF45}" type="sibTrans" cxnId="{02843118-CBEB-4F2F-94FA-BB52936AD92F}">
      <dgm:prSet/>
      <dgm:spPr/>
      <dgm:t>
        <a:bodyPr/>
        <a:lstStyle/>
        <a:p>
          <a:endParaRPr lang="en-PH" sz="2200"/>
        </a:p>
      </dgm:t>
    </dgm:pt>
    <dgm:pt modelId="{8FE8A602-D421-4C9B-9649-82FF5F278C32}">
      <dgm:prSet phldrT="[Text]" custT="1"/>
      <dgm:spPr/>
      <dgm:t>
        <a:bodyPr/>
        <a:lstStyle/>
        <a:p>
          <a:r>
            <a:rPr lang="en-PH" sz="2200" dirty="0"/>
            <a:t>Transgender</a:t>
          </a:r>
        </a:p>
      </dgm:t>
    </dgm:pt>
    <dgm:pt modelId="{62169B40-8EE0-4301-BFCB-4FBC64AE3922}" type="parTrans" cxnId="{B9C738FA-9A33-44EE-B600-D0F4A4086560}">
      <dgm:prSet/>
      <dgm:spPr/>
      <dgm:t>
        <a:bodyPr/>
        <a:lstStyle/>
        <a:p>
          <a:endParaRPr lang="en-PH" sz="2200"/>
        </a:p>
      </dgm:t>
    </dgm:pt>
    <dgm:pt modelId="{66DCDD47-F24D-47D0-9E3F-3C677F478FCA}" type="sibTrans" cxnId="{B9C738FA-9A33-44EE-B600-D0F4A4086560}">
      <dgm:prSet/>
      <dgm:spPr/>
      <dgm:t>
        <a:bodyPr/>
        <a:lstStyle/>
        <a:p>
          <a:endParaRPr lang="en-PH" sz="2200"/>
        </a:p>
      </dgm:t>
    </dgm:pt>
    <dgm:pt modelId="{5AB6E545-44E8-42B2-8B71-19DA80602648}" type="pres">
      <dgm:prSet presAssocID="{8C36F690-F2AC-4768-B532-2AF9AF01857A}" presName="diagram" presStyleCnt="0">
        <dgm:presLayoutVars>
          <dgm:dir/>
          <dgm:resizeHandles val="exact"/>
        </dgm:presLayoutVars>
      </dgm:prSet>
      <dgm:spPr/>
    </dgm:pt>
    <dgm:pt modelId="{E99331CE-A8FA-4A5F-9090-E6827D1D3CB2}" type="pres">
      <dgm:prSet presAssocID="{A7EA7F6B-A19B-4587-923D-A906FB0D17C4}" presName="node" presStyleLbl="node1" presStyleIdx="0" presStyleCnt="5">
        <dgm:presLayoutVars>
          <dgm:bulletEnabled val="1"/>
        </dgm:presLayoutVars>
      </dgm:prSet>
      <dgm:spPr/>
    </dgm:pt>
    <dgm:pt modelId="{8855F7DF-1AB8-4C0B-A5E5-A59BC4648649}" type="pres">
      <dgm:prSet presAssocID="{B705EBAA-C433-47DB-BB1E-27AFA7943008}" presName="sibTrans" presStyleCnt="0"/>
      <dgm:spPr/>
    </dgm:pt>
    <dgm:pt modelId="{892B9504-5A1D-4C1C-BE8C-0B875B389AB7}" type="pres">
      <dgm:prSet presAssocID="{68F6B28B-5E15-4854-9C88-6326474A1207}" presName="node" presStyleLbl="node1" presStyleIdx="1" presStyleCnt="5">
        <dgm:presLayoutVars>
          <dgm:bulletEnabled val="1"/>
        </dgm:presLayoutVars>
      </dgm:prSet>
      <dgm:spPr/>
    </dgm:pt>
    <dgm:pt modelId="{14267CA3-F315-49A4-8E0C-1C036A7111DB}" type="pres">
      <dgm:prSet presAssocID="{47A87691-1F87-4478-997B-86D4AA9E3FF8}" presName="sibTrans" presStyleCnt="0"/>
      <dgm:spPr/>
    </dgm:pt>
    <dgm:pt modelId="{DE1B3F26-2394-4805-B10D-4E71F1531505}" type="pres">
      <dgm:prSet presAssocID="{9A4F819B-3BB5-46BE-A584-A237B8AED726}" presName="node" presStyleLbl="node1" presStyleIdx="2" presStyleCnt="5">
        <dgm:presLayoutVars>
          <dgm:bulletEnabled val="1"/>
        </dgm:presLayoutVars>
      </dgm:prSet>
      <dgm:spPr/>
    </dgm:pt>
    <dgm:pt modelId="{D8D81CA8-C5E9-4874-9B7E-6AE2BF1F9C84}" type="pres">
      <dgm:prSet presAssocID="{9C0C6E82-BDBC-4B09-BC21-4D9932E1CE31}" presName="sibTrans" presStyleCnt="0"/>
      <dgm:spPr/>
    </dgm:pt>
    <dgm:pt modelId="{4339A800-739C-40E3-A119-55AC96520BF0}" type="pres">
      <dgm:prSet presAssocID="{73BC8F97-B184-4FEA-9FA4-49A2FD3DA980}" presName="node" presStyleLbl="node1" presStyleIdx="3" presStyleCnt="5">
        <dgm:presLayoutVars>
          <dgm:bulletEnabled val="1"/>
        </dgm:presLayoutVars>
      </dgm:prSet>
      <dgm:spPr/>
    </dgm:pt>
    <dgm:pt modelId="{4E303E5D-E42B-4FFB-9E0F-3C6C4EAB7E31}" type="pres">
      <dgm:prSet presAssocID="{E3AD31F5-D5DD-401A-9208-3A96AC1AAF45}" presName="sibTrans" presStyleCnt="0"/>
      <dgm:spPr/>
    </dgm:pt>
    <dgm:pt modelId="{39911A29-1A7B-411F-A00E-B53593791A7E}" type="pres">
      <dgm:prSet presAssocID="{8FE8A602-D421-4C9B-9649-82FF5F278C32}" presName="node" presStyleLbl="node1" presStyleIdx="4" presStyleCnt="5">
        <dgm:presLayoutVars>
          <dgm:bulletEnabled val="1"/>
        </dgm:presLayoutVars>
      </dgm:prSet>
      <dgm:spPr/>
    </dgm:pt>
  </dgm:ptLst>
  <dgm:cxnLst>
    <dgm:cxn modelId="{6747F508-25A4-44F6-8E07-52B2DDB3C387}" type="presOf" srcId="{A7EA7F6B-A19B-4587-923D-A906FB0D17C4}" destId="{E99331CE-A8FA-4A5F-9090-E6827D1D3CB2}" srcOrd="0" destOrd="0" presId="urn:microsoft.com/office/officeart/2005/8/layout/default"/>
    <dgm:cxn modelId="{02843118-CBEB-4F2F-94FA-BB52936AD92F}" srcId="{8C36F690-F2AC-4768-B532-2AF9AF01857A}" destId="{73BC8F97-B184-4FEA-9FA4-49A2FD3DA980}" srcOrd="3" destOrd="0" parTransId="{B9DFA0A1-7752-402D-B35B-8E52C7AF42C5}" sibTransId="{E3AD31F5-D5DD-401A-9208-3A96AC1AAF45}"/>
    <dgm:cxn modelId="{DA3E622D-92FB-470A-8AA3-5DDDC0A899CD}" srcId="{8C36F690-F2AC-4768-B532-2AF9AF01857A}" destId="{9A4F819B-3BB5-46BE-A584-A237B8AED726}" srcOrd="2" destOrd="0" parTransId="{3A81BA00-A728-4E65-AC20-BAE2EC3F1D33}" sibTransId="{9C0C6E82-BDBC-4B09-BC21-4D9932E1CE31}"/>
    <dgm:cxn modelId="{F68E1441-4CE8-4FBD-BA47-22B1E8BC86D8}" srcId="{8C36F690-F2AC-4768-B532-2AF9AF01857A}" destId="{A7EA7F6B-A19B-4587-923D-A906FB0D17C4}" srcOrd="0" destOrd="0" parTransId="{DA629B15-7789-4D5F-89A8-B8F641DE1B61}" sibTransId="{B705EBAA-C433-47DB-BB1E-27AFA7943008}"/>
    <dgm:cxn modelId="{F394517A-7299-4C74-864E-3200B07970D4}" srcId="{8C36F690-F2AC-4768-B532-2AF9AF01857A}" destId="{68F6B28B-5E15-4854-9C88-6326474A1207}" srcOrd="1" destOrd="0" parTransId="{0D012DC6-DDC0-4AF7-912D-3F8321C24D2A}" sibTransId="{47A87691-1F87-4478-997B-86D4AA9E3FF8}"/>
    <dgm:cxn modelId="{8CF5A55A-F941-463E-945F-49C5F863E99E}" type="presOf" srcId="{68F6B28B-5E15-4854-9C88-6326474A1207}" destId="{892B9504-5A1D-4C1C-BE8C-0B875B389AB7}" srcOrd="0" destOrd="0" presId="urn:microsoft.com/office/officeart/2005/8/layout/default"/>
    <dgm:cxn modelId="{251EB383-ECF0-4ABE-94E2-08B27ADA2DDC}" type="presOf" srcId="{73BC8F97-B184-4FEA-9FA4-49A2FD3DA980}" destId="{4339A800-739C-40E3-A119-55AC96520BF0}" srcOrd="0" destOrd="0" presId="urn:microsoft.com/office/officeart/2005/8/layout/default"/>
    <dgm:cxn modelId="{1E8832C9-C7AC-4B5C-B4E1-C7EA6566A51E}" type="presOf" srcId="{9A4F819B-3BB5-46BE-A584-A237B8AED726}" destId="{DE1B3F26-2394-4805-B10D-4E71F1531505}" srcOrd="0" destOrd="0" presId="urn:microsoft.com/office/officeart/2005/8/layout/default"/>
    <dgm:cxn modelId="{F28508CC-BEE8-483A-8B11-030DF49DD346}" type="presOf" srcId="{8FE8A602-D421-4C9B-9649-82FF5F278C32}" destId="{39911A29-1A7B-411F-A00E-B53593791A7E}" srcOrd="0" destOrd="0" presId="urn:microsoft.com/office/officeart/2005/8/layout/default"/>
    <dgm:cxn modelId="{5C3BF3D7-80EA-4BA9-8388-982E8689DA3F}" type="presOf" srcId="{8C36F690-F2AC-4768-B532-2AF9AF01857A}" destId="{5AB6E545-44E8-42B2-8B71-19DA80602648}" srcOrd="0" destOrd="0" presId="urn:microsoft.com/office/officeart/2005/8/layout/default"/>
    <dgm:cxn modelId="{B9C738FA-9A33-44EE-B600-D0F4A4086560}" srcId="{8C36F690-F2AC-4768-B532-2AF9AF01857A}" destId="{8FE8A602-D421-4C9B-9649-82FF5F278C32}" srcOrd="4" destOrd="0" parTransId="{62169B40-8EE0-4301-BFCB-4FBC64AE3922}" sibTransId="{66DCDD47-F24D-47D0-9E3F-3C677F478FCA}"/>
    <dgm:cxn modelId="{21546B88-3219-4100-AAF7-0E313CACB00F}" type="presParOf" srcId="{5AB6E545-44E8-42B2-8B71-19DA80602648}" destId="{E99331CE-A8FA-4A5F-9090-E6827D1D3CB2}" srcOrd="0" destOrd="0" presId="urn:microsoft.com/office/officeart/2005/8/layout/default"/>
    <dgm:cxn modelId="{D1ADA4F9-FA55-44AF-92DC-5A0F59F20BD7}" type="presParOf" srcId="{5AB6E545-44E8-42B2-8B71-19DA80602648}" destId="{8855F7DF-1AB8-4C0B-A5E5-A59BC4648649}" srcOrd="1" destOrd="0" presId="urn:microsoft.com/office/officeart/2005/8/layout/default"/>
    <dgm:cxn modelId="{A6B14D08-69EF-4779-A401-0405530B6160}" type="presParOf" srcId="{5AB6E545-44E8-42B2-8B71-19DA80602648}" destId="{892B9504-5A1D-4C1C-BE8C-0B875B389AB7}" srcOrd="2" destOrd="0" presId="urn:microsoft.com/office/officeart/2005/8/layout/default"/>
    <dgm:cxn modelId="{88C918F5-8D31-4E8E-8A37-3D155E3C9CC6}" type="presParOf" srcId="{5AB6E545-44E8-42B2-8B71-19DA80602648}" destId="{14267CA3-F315-49A4-8E0C-1C036A7111DB}" srcOrd="3" destOrd="0" presId="urn:microsoft.com/office/officeart/2005/8/layout/default"/>
    <dgm:cxn modelId="{5015CF63-29EB-4099-BBE0-FD9818EFDED5}" type="presParOf" srcId="{5AB6E545-44E8-42B2-8B71-19DA80602648}" destId="{DE1B3F26-2394-4805-B10D-4E71F1531505}" srcOrd="4" destOrd="0" presId="urn:microsoft.com/office/officeart/2005/8/layout/default"/>
    <dgm:cxn modelId="{1A9C9ED6-3E06-42BA-BC24-E559F2A6658A}" type="presParOf" srcId="{5AB6E545-44E8-42B2-8B71-19DA80602648}" destId="{D8D81CA8-C5E9-4874-9B7E-6AE2BF1F9C84}" srcOrd="5" destOrd="0" presId="urn:microsoft.com/office/officeart/2005/8/layout/default"/>
    <dgm:cxn modelId="{5CA74D7A-7427-433F-B220-DE77586F698B}" type="presParOf" srcId="{5AB6E545-44E8-42B2-8B71-19DA80602648}" destId="{4339A800-739C-40E3-A119-55AC96520BF0}" srcOrd="6" destOrd="0" presId="urn:microsoft.com/office/officeart/2005/8/layout/default"/>
    <dgm:cxn modelId="{3D24306A-87A3-4710-8A34-149790E715F2}" type="presParOf" srcId="{5AB6E545-44E8-42B2-8B71-19DA80602648}" destId="{4E303E5D-E42B-4FFB-9E0F-3C6C4EAB7E31}" srcOrd="7" destOrd="0" presId="urn:microsoft.com/office/officeart/2005/8/layout/default"/>
    <dgm:cxn modelId="{FAD9F4AC-239F-4864-A847-26CCA413AE89}" type="presParOf" srcId="{5AB6E545-44E8-42B2-8B71-19DA80602648}" destId="{39911A29-1A7B-411F-A00E-B53593791A7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B7B9CF-E4F8-4480-ACE0-8CBFC52B69A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D068A641-2B1F-4038-83BC-1DE67A2C02C2}">
      <dgm:prSet phldrT="[Text]" custT="1"/>
      <dgm:spPr/>
      <dgm:t>
        <a:bodyPr/>
        <a:lstStyle/>
        <a:p>
          <a:r>
            <a:rPr lang="en-PH" sz="2200" dirty="0"/>
            <a:t>Legislation</a:t>
          </a:r>
        </a:p>
      </dgm:t>
    </dgm:pt>
    <dgm:pt modelId="{658EF7A1-4AC4-4EDA-A03C-C9F444907A68}" type="parTrans" cxnId="{4A0AD145-FC1C-4B92-ACD8-48733857C08C}">
      <dgm:prSet/>
      <dgm:spPr/>
      <dgm:t>
        <a:bodyPr/>
        <a:lstStyle/>
        <a:p>
          <a:endParaRPr lang="en-PH" sz="2200"/>
        </a:p>
      </dgm:t>
    </dgm:pt>
    <dgm:pt modelId="{E37D01A0-EC5C-4E90-824D-E9CF4AB9D96F}" type="sibTrans" cxnId="{4A0AD145-FC1C-4B92-ACD8-48733857C08C}">
      <dgm:prSet/>
      <dgm:spPr/>
      <dgm:t>
        <a:bodyPr/>
        <a:lstStyle/>
        <a:p>
          <a:endParaRPr lang="en-PH" sz="2200"/>
        </a:p>
      </dgm:t>
    </dgm:pt>
    <dgm:pt modelId="{4A1FA5AF-D704-4E7E-AB85-01612753A813}">
      <dgm:prSet phldrT="[Text]" custT="1"/>
      <dgm:spPr/>
      <dgm:t>
        <a:bodyPr/>
        <a:lstStyle/>
        <a:p>
          <a:r>
            <a:rPr lang="en-PH" sz="2200" dirty="0"/>
            <a:t>Stolen generations</a:t>
          </a:r>
        </a:p>
      </dgm:t>
    </dgm:pt>
    <dgm:pt modelId="{5E2AEE3C-892A-4E75-9857-7074E626F223}" type="parTrans" cxnId="{4B8A50CC-526F-4E35-A517-A478FC170F69}">
      <dgm:prSet/>
      <dgm:spPr/>
      <dgm:t>
        <a:bodyPr/>
        <a:lstStyle/>
        <a:p>
          <a:endParaRPr lang="en-PH" sz="2200"/>
        </a:p>
      </dgm:t>
    </dgm:pt>
    <dgm:pt modelId="{C41CE621-5B04-47FA-ACFF-990D5BDAF849}" type="sibTrans" cxnId="{4B8A50CC-526F-4E35-A517-A478FC170F69}">
      <dgm:prSet/>
      <dgm:spPr/>
      <dgm:t>
        <a:bodyPr/>
        <a:lstStyle/>
        <a:p>
          <a:endParaRPr lang="en-PH" sz="2200"/>
        </a:p>
      </dgm:t>
    </dgm:pt>
    <dgm:pt modelId="{86386871-ABD9-42E7-9EDD-21D7E81FE7A7}">
      <dgm:prSet phldrT="[Text]" custT="1"/>
      <dgm:spPr/>
      <dgm:t>
        <a:bodyPr/>
        <a:lstStyle/>
        <a:p>
          <a:r>
            <a:rPr lang="en-PH" sz="2200" dirty="0"/>
            <a:t>Deaths in custody</a:t>
          </a:r>
        </a:p>
      </dgm:t>
    </dgm:pt>
    <dgm:pt modelId="{AAAAA465-8F59-452C-8D62-FAF514C2477C}" type="parTrans" cxnId="{1C2C9059-4762-4A08-B9EF-E32854414310}">
      <dgm:prSet/>
      <dgm:spPr/>
      <dgm:t>
        <a:bodyPr/>
        <a:lstStyle/>
        <a:p>
          <a:endParaRPr lang="en-PH" sz="2200"/>
        </a:p>
      </dgm:t>
    </dgm:pt>
    <dgm:pt modelId="{A9F408DC-BC82-4ABB-AC2B-D42984394C4D}" type="sibTrans" cxnId="{1C2C9059-4762-4A08-B9EF-E32854414310}">
      <dgm:prSet/>
      <dgm:spPr/>
      <dgm:t>
        <a:bodyPr/>
        <a:lstStyle/>
        <a:p>
          <a:endParaRPr lang="en-PH" sz="2200"/>
        </a:p>
      </dgm:t>
    </dgm:pt>
    <dgm:pt modelId="{2C146E06-A3F4-46DD-9855-BBBEFF8086E1}">
      <dgm:prSet phldrT="[Text]" custT="1"/>
      <dgm:spPr/>
      <dgm:t>
        <a:bodyPr/>
        <a:lstStyle/>
        <a:p>
          <a:r>
            <a:rPr lang="en-PH" sz="2200" dirty="0"/>
            <a:t>Health</a:t>
          </a:r>
        </a:p>
      </dgm:t>
    </dgm:pt>
    <dgm:pt modelId="{05C2CDDD-8E21-486B-A58E-C7780F26FF6A}" type="parTrans" cxnId="{8CBB2E90-B898-4031-8C13-DCE82F232940}">
      <dgm:prSet/>
      <dgm:spPr/>
      <dgm:t>
        <a:bodyPr/>
        <a:lstStyle/>
        <a:p>
          <a:endParaRPr lang="en-PH" sz="2200"/>
        </a:p>
      </dgm:t>
    </dgm:pt>
    <dgm:pt modelId="{3B69CBA1-D458-408A-A97E-FEBD5C0B6913}" type="sibTrans" cxnId="{8CBB2E90-B898-4031-8C13-DCE82F232940}">
      <dgm:prSet/>
      <dgm:spPr/>
      <dgm:t>
        <a:bodyPr/>
        <a:lstStyle/>
        <a:p>
          <a:endParaRPr lang="en-PH" sz="2200"/>
        </a:p>
      </dgm:t>
    </dgm:pt>
    <dgm:pt modelId="{7B3439A1-ECB1-4CAE-839A-BB53082F17B2}">
      <dgm:prSet phldrT="[Text]" custT="1"/>
      <dgm:spPr/>
      <dgm:t>
        <a:bodyPr/>
        <a:lstStyle/>
        <a:p>
          <a:r>
            <a:rPr lang="en-PH" sz="2200" dirty="0"/>
            <a:t>Education</a:t>
          </a:r>
        </a:p>
      </dgm:t>
    </dgm:pt>
    <dgm:pt modelId="{06595E7C-7F8B-45A7-A30C-C9F4524C7432}" type="parTrans" cxnId="{A30B9AE1-C1B4-4740-AE2F-D978BD933A5E}">
      <dgm:prSet/>
      <dgm:spPr/>
      <dgm:t>
        <a:bodyPr/>
        <a:lstStyle/>
        <a:p>
          <a:endParaRPr lang="en-PH" sz="2200"/>
        </a:p>
      </dgm:t>
    </dgm:pt>
    <dgm:pt modelId="{F1C1EC38-865E-4AB5-871E-8BBA18DB2DED}" type="sibTrans" cxnId="{A30B9AE1-C1B4-4740-AE2F-D978BD933A5E}">
      <dgm:prSet/>
      <dgm:spPr/>
      <dgm:t>
        <a:bodyPr/>
        <a:lstStyle/>
        <a:p>
          <a:endParaRPr lang="en-PH" sz="2200"/>
        </a:p>
      </dgm:t>
    </dgm:pt>
    <dgm:pt modelId="{7704DAF1-3979-492C-9479-346C5C727C71}">
      <dgm:prSet phldrT="[Text]" custT="1"/>
      <dgm:spPr/>
      <dgm:t>
        <a:bodyPr/>
        <a:lstStyle/>
        <a:p>
          <a:r>
            <a:rPr lang="en-PH" sz="2200" dirty="0"/>
            <a:t>Land Rights</a:t>
          </a:r>
        </a:p>
      </dgm:t>
    </dgm:pt>
    <dgm:pt modelId="{745961BA-9446-435E-A885-09EF5F9F614C}" type="parTrans" cxnId="{66167E2F-3BA0-49AF-BDE7-B37A33E7C9EB}">
      <dgm:prSet/>
      <dgm:spPr/>
      <dgm:t>
        <a:bodyPr/>
        <a:lstStyle/>
        <a:p>
          <a:endParaRPr lang="en-PH" sz="2200"/>
        </a:p>
      </dgm:t>
    </dgm:pt>
    <dgm:pt modelId="{C4C6E17D-1B46-464A-A007-0B99C3249B3F}" type="sibTrans" cxnId="{66167E2F-3BA0-49AF-BDE7-B37A33E7C9EB}">
      <dgm:prSet/>
      <dgm:spPr/>
      <dgm:t>
        <a:bodyPr/>
        <a:lstStyle/>
        <a:p>
          <a:endParaRPr lang="en-PH" sz="2200"/>
        </a:p>
      </dgm:t>
    </dgm:pt>
    <dgm:pt modelId="{9CF20825-A8C1-4688-A27C-DF0554E03439}">
      <dgm:prSet phldrT="[Text]" custT="1"/>
      <dgm:spPr/>
      <dgm:t>
        <a:bodyPr/>
        <a:lstStyle/>
        <a:p>
          <a:r>
            <a:rPr lang="en-PH" sz="2200" dirty="0"/>
            <a:t>Maralinga</a:t>
          </a:r>
        </a:p>
      </dgm:t>
    </dgm:pt>
    <dgm:pt modelId="{574C80AF-ECB1-42EE-B1FD-11380E76EBC7}" type="parTrans" cxnId="{C14EA674-BFD3-4C17-ADE3-0C5051047E35}">
      <dgm:prSet/>
      <dgm:spPr/>
      <dgm:t>
        <a:bodyPr/>
        <a:lstStyle/>
        <a:p>
          <a:endParaRPr lang="en-PH" sz="2200"/>
        </a:p>
      </dgm:t>
    </dgm:pt>
    <dgm:pt modelId="{7713A7B9-5CC5-4FBD-9765-36363AA28AB0}" type="sibTrans" cxnId="{C14EA674-BFD3-4C17-ADE3-0C5051047E35}">
      <dgm:prSet/>
      <dgm:spPr/>
      <dgm:t>
        <a:bodyPr/>
        <a:lstStyle/>
        <a:p>
          <a:endParaRPr lang="en-PH" sz="2200"/>
        </a:p>
      </dgm:t>
    </dgm:pt>
    <dgm:pt modelId="{91BEDBBB-F250-4BE6-88F0-C666ABDFD9A9}">
      <dgm:prSet phldrT="[Text]" custT="1"/>
      <dgm:spPr/>
      <dgm:t>
        <a:bodyPr/>
        <a:lstStyle/>
        <a:p>
          <a:r>
            <a:rPr lang="en-PH" sz="2200" dirty="0" err="1"/>
            <a:t>Mabo</a:t>
          </a:r>
          <a:endParaRPr lang="en-PH" sz="2200" dirty="0"/>
        </a:p>
      </dgm:t>
    </dgm:pt>
    <dgm:pt modelId="{D360E77C-B30A-4D62-8C79-72E39696D11F}" type="parTrans" cxnId="{E270570D-DD9D-4E5A-A75F-9FCD641AE0AE}">
      <dgm:prSet/>
      <dgm:spPr/>
      <dgm:t>
        <a:bodyPr/>
        <a:lstStyle/>
        <a:p>
          <a:endParaRPr lang="en-PH" sz="2200"/>
        </a:p>
      </dgm:t>
    </dgm:pt>
    <dgm:pt modelId="{E26AB284-3B7D-4925-AF7A-3C4A32685206}" type="sibTrans" cxnId="{E270570D-DD9D-4E5A-A75F-9FCD641AE0AE}">
      <dgm:prSet/>
      <dgm:spPr/>
      <dgm:t>
        <a:bodyPr/>
        <a:lstStyle/>
        <a:p>
          <a:endParaRPr lang="en-PH" sz="2200"/>
        </a:p>
      </dgm:t>
    </dgm:pt>
    <dgm:pt modelId="{2D20EDEE-04F0-479D-8157-25DE9C0B0D58}">
      <dgm:prSet phldrT="[Text]" custT="1"/>
      <dgm:spPr/>
      <dgm:t>
        <a:bodyPr/>
        <a:lstStyle/>
        <a:p>
          <a:r>
            <a:rPr lang="en-PH" sz="2200" dirty="0"/>
            <a:t>Religion</a:t>
          </a:r>
        </a:p>
      </dgm:t>
    </dgm:pt>
    <dgm:pt modelId="{DABDE262-8392-4397-977E-51FA9D6AC5D6}" type="parTrans" cxnId="{68EE0D65-7EC7-474E-9F57-5B2DA0D292F4}">
      <dgm:prSet/>
      <dgm:spPr/>
      <dgm:t>
        <a:bodyPr/>
        <a:lstStyle/>
        <a:p>
          <a:endParaRPr lang="en-PH" sz="2200"/>
        </a:p>
      </dgm:t>
    </dgm:pt>
    <dgm:pt modelId="{F8F7B6EA-D6E3-4F7B-BF0D-6F020BB2E4E0}" type="sibTrans" cxnId="{68EE0D65-7EC7-474E-9F57-5B2DA0D292F4}">
      <dgm:prSet/>
      <dgm:spPr/>
      <dgm:t>
        <a:bodyPr/>
        <a:lstStyle/>
        <a:p>
          <a:endParaRPr lang="en-PH" sz="2200"/>
        </a:p>
      </dgm:t>
    </dgm:pt>
    <dgm:pt modelId="{912DF29E-8B52-4C4E-8C25-84025FD87681}" type="pres">
      <dgm:prSet presAssocID="{9BB7B9CF-E4F8-4480-ACE0-8CBFC52B69AA}" presName="diagram" presStyleCnt="0">
        <dgm:presLayoutVars>
          <dgm:dir/>
          <dgm:resizeHandles val="exact"/>
        </dgm:presLayoutVars>
      </dgm:prSet>
      <dgm:spPr/>
    </dgm:pt>
    <dgm:pt modelId="{8448E03A-152B-43CD-9A9A-D7973B614934}" type="pres">
      <dgm:prSet presAssocID="{D068A641-2B1F-4038-83BC-1DE67A2C02C2}" presName="node" presStyleLbl="node1" presStyleIdx="0" presStyleCnt="9">
        <dgm:presLayoutVars>
          <dgm:bulletEnabled val="1"/>
        </dgm:presLayoutVars>
      </dgm:prSet>
      <dgm:spPr/>
    </dgm:pt>
    <dgm:pt modelId="{B2C53672-619A-4784-87A6-E6D1CC218A55}" type="pres">
      <dgm:prSet presAssocID="{E37D01A0-EC5C-4E90-824D-E9CF4AB9D96F}" presName="sibTrans" presStyleCnt="0"/>
      <dgm:spPr/>
    </dgm:pt>
    <dgm:pt modelId="{935B6BB1-3F64-4626-B774-A89DB8FBB7B3}" type="pres">
      <dgm:prSet presAssocID="{4A1FA5AF-D704-4E7E-AB85-01612753A813}" presName="node" presStyleLbl="node1" presStyleIdx="1" presStyleCnt="9">
        <dgm:presLayoutVars>
          <dgm:bulletEnabled val="1"/>
        </dgm:presLayoutVars>
      </dgm:prSet>
      <dgm:spPr/>
    </dgm:pt>
    <dgm:pt modelId="{6FCD950F-C953-401A-BC4E-2CB67D1B8114}" type="pres">
      <dgm:prSet presAssocID="{C41CE621-5B04-47FA-ACFF-990D5BDAF849}" presName="sibTrans" presStyleCnt="0"/>
      <dgm:spPr/>
    </dgm:pt>
    <dgm:pt modelId="{600DCBFF-C1D7-4E21-A940-FB662B707A02}" type="pres">
      <dgm:prSet presAssocID="{86386871-ABD9-42E7-9EDD-21D7E81FE7A7}" presName="node" presStyleLbl="node1" presStyleIdx="2" presStyleCnt="9">
        <dgm:presLayoutVars>
          <dgm:bulletEnabled val="1"/>
        </dgm:presLayoutVars>
      </dgm:prSet>
      <dgm:spPr/>
    </dgm:pt>
    <dgm:pt modelId="{01134651-C781-417E-90EF-3C4931D8EBD2}" type="pres">
      <dgm:prSet presAssocID="{A9F408DC-BC82-4ABB-AC2B-D42984394C4D}" presName="sibTrans" presStyleCnt="0"/>
      <dgm:spPr/>
    </dgm:pt>
    <dgm:pt modelId="{30125639-4ADC-405D-90E9-B0867C5F8160}" type="pres">
      <dgm:prSet presAssocID="{2C146E06-A3F4-46DD-9855-BBBEFF8086E1}" presName="node" presStyleLbl="node1" presStyleIdx="3" presStyleCnt="9">
        <dgm:presLayoutVars>
          <dgm:bulletEnabled val="1"/>
        </dgm:presLayoutVars>
      </dgm:prSet>
      <dgm:spPr/>
    </dgm:pt>
    <dgm:pt modelId="{9D8D0967-94C4-4018-B2DE-E7E4D8320FB2}" type="pres">
      <dgm:prSet presAssocID="{3B69CBA1-D458-408A-A97E-FEBD5C0B6913}" presName="sibTrans" presStyleCnt="0"/>
      <dgm:spPr/>
    </dgm:pt>
    <dgm:pt modelId="{973AEBAF-FFE3-41DD-9A43-28C07BC8763A}" type="pres">
      <dgm:prSet presAssocID="{7B3439A1-ECB1-4CAE-839A-BB53082F17B2}" presName="node" presStyleLbl="node1" presStyleIdx="4" presStyleCnt="9">
        <dgm:presLayoutVars>
          <dgm:bulletEnabled val="1"/>
        </dgm:presLayoutVars>
      </dgm:prSet>
      <dgm:spPr/>
    </dgm:pt>
    <dgm:pt modelId="{27B3DFBC-8904-40F3-9D23-64ED72D1C06B}" type="pres">
      <dgm:prSet presAssocID="{F1C1EC38-865E-4AB5-871E-8BBA18DB2DED}" presName="sibTrans" presStyleCnt="0"/>
      <dgm:spPr/>
    </dgm:pt>
    <dgm:pt modelId="{D271010C-DCCE-49B9-8FAC-53FE3C76CDFE}" type="pres">
      <dgm:prSet presAssocID="{7704DAF1-3979-492C-9479-346C5C727C71}" presName="node" presStyleLbl="node1" presStyleIdx="5" presStyleCnt="9">
        <dgm:presLayoutVars>
          <dgm:bulletEnabled val="1"/>
        </dgm:presLayoutVars>
      </dgm:prSet>
      <dgm:spPr/>
    </dgm:pt>
    <dgm:pt modelId="{95B7484F-5805-4FB3-A4C1-193F378DB44F}" type="pres">
      <dgm:prSet presAssocID="{C4C6E17D-1B46-464A-A007-0B99C3249B3F}" presName="sibTrans" presStyleCnt="0"/>
      <dgm:spPr/>
    </dgm:pt>
    <dgm:pt modelId="{A41241AF-AD71-4AB7-9222-65BFBFC3D42E}" type="pres">
      <dgm:prSet presAssocID="{9CF20825-A8C1-4688-A27C-DF0554E03439}" presName="node" presStyleLbl="node1" presStyleIdx="6" presStyleCnt="9">
        <dgm:presLayoutVars>
          <dgm:bulletEnabled val="1"/>
        </dgm:presLayoutVars>
      </dgm:prSet>
      <dgm:spPr/>
    </dgm:pt>
    <dgm:pt modelId="{354D075A-E732-4628-9C84-44DF495390A4}" type="pres">
      <dgm:prSet presAssocID="{7713A7B9-5CC5-4FBD-9765-36363AA28AB0}" presName="sibTrans" presStyleCnt="0"/>
      <dgm:spPr/>
    </dgm:pt>
    <dgm:pt modelId="{703ABACC-4C6B-4439-BE1B-60E58049C2A3}" type="pres">
      <dgm:prSet presAssocID="{91BEDBBB-F250-4BE6-88F0-C666ABDFD9A9}" presName="node" presStyleLbl="node1" presStyleIdx="7" presStyleCnt="9">
        <dgm:presLayoutVars>
          <dgm:bulletEnabled val="1"/>
        </dgm:presLayoutVars>
      </dgm:prSet>
      <dgm:spPr/>
    </dgm:pt>
    <dgm:pt modelId="{7015EBBA-7E21-468E-88E0-131F268CE7CE}" type="pres">
      <dgm:prSet presAssocID="{E26AB284-3B7D-4925-AF7A-3C4A32685206}" presName="sibTrans" presStyleCnt="0"/>
      <dgm:spPr/>
    </dgm:pt>
    <dgm:pt modelId="{00ECB930-718C-4C08-8C53-B99CA377645E}" type="pres">
      <dgm:prSet presAssocID="{2D20EDEE-04F0-479D-8157-25DE9C0B0D58}" presName="node" presStyleLbl="node1" presStyleIdx="8" presStyleCnt="9">
        <dgm:presLayoutVars>
          <dgm:bulletEnabled val="1"/>
        </dgm:presLayoutVars>
      </dgm:prSet>
      <dgm:spPr/>
    </dgm:pt>
  </dgm:ptLst>
  <dgm:cxnLst>
    <dgm:cxn modelId="{E270570D-DD9D-4E5A-A75F-9FCD641AE0AE}" srcId="{9BB7B9CF-E4F8-4480-ACE0-8CBFC52B69AA}" destId="{91BEDBBB-F250-4BE6-88F0-C666ABDFD9A9}" srcOrd="7" destOrd="0" parTransId="{D360E77C-B30A-4D62-8C79-72E39696D11F}" sibTransId="{E26AB284-3B7D-4925-AF7A-3C4A32685206}"/>
    <dgm:cxn modelId="{B4A34210-FC5F-439F-9916-4C7C40AAE8B5}" type="presOf" srcId="{7B3439A1-ECB1-4CAE-839A-BB53082F17B2}" destId="{973AEBAF-FFE3-41DD-9A43-28C07BC8763A}" srcOrd="0" destOrd="0" presId="urn:microsoft.com/office/officeart/2005/8/layout/default"/>
    <dgm:cxn modelId="{857B7729-7F39-4AFD-B7A0-B61FFE542259}" type="presOf" srcId="{9CF20825-A8C1-4688-A27C-DF0554E03439}" destId="{A41241AF-AD71-4AB7-9222-65BFBFC3D42E}" srcOrd="0" destOrd="0" presId="urn:microsoft.com/office/officeart/2005/8/layout/default"/>
    <dgm:cxn modelId="{66167E2F-3BA0-49AF-BDE7-B37A33E7C9EB}" srcId="{9BB7B9CF-E4F8-4480-ACE0-8CBFC52B69AA}" destId="{7704DAF1-3979-492C-9479-346C5C727C71}" srcOrd="5" destOrd="0" parTransId="{745961BA-9446-435E-A885-09EF5F9F614C}" sibTransId="{C4C6E17D-1B46-464A-A007-0B99C3249B3F}"/>
    <dgm:cxn modelId="{2FBBF83F-8D56-4F15-AA0B-3F28D899872A}" type="presOf" srcId="{9BB7B9CF-E4F8-4480-ACE0-8CBFC52B69AA}" destId="{912DF29E-8B52-4C4E-8C25-84025FD87681}" srcOrd="0" destOrd="0" presId="urn:microsoft.com/office/officeart/2005/8/layout/default"/>
    <dgm:cxn modelId="{68EE0D65-7EC7-474E-9F57-5B2DA0D292F4}" srcId="{9BB7B9CF-E4F8-4480-ACE0-8CBFC52B69AA}" destId="{2D20EDEE-04F0-479D-8157-25DE9C0B0D58}" srcOrd="8" destOrd="0" parTransId="{DABDE262-8392-4397-977E-51FA9D6AC5D6}" sibTransId="{F8F7B6EA-D6E3-4F7B-BF0D-6F020BB2E4E0}"/>
    <dgm:cxn modelId="{4A0AD145-FC1C-4B92-ACD8-48733857C08C}" srcId="{9BB7B9CF-E4F8-4480-ACE0-8CBFC52B69AA}" destId="{D068A641-2B1F-4038-83BC-1DE67A2C02C2}" srcOrd="0" destOrd="0" parTransId="{658EF7A1-4AC4-4EDA-A03C-C9F444907A68}" sibTransId="{E37D01A0-EC5C-4E90-824D-E9CF4AB9D96F}"/>
    <dgm:cxn modelId="{50FF5466-9553-4621-B62A-5575D43C85AA}" type="presOf" srcId="{86386871-ABD9-42E7-9EDD-21D7E81FE7A7}" destId="{600DCBFF-C1D7-4E21-A940-FB662B707A02}" srcOrd="0" destOrd="0" presId="urn:microsoft.com/office/officeart/2005/8/layout/default"/>
    <dgm:cxn modelId="{C14EA674-BFD3-4C17-ADE3-0C5051047E35}" srcId="{9BB7B9CF-E4F8-4480-ACE0-8CBFC52B69AA}" destId="{9CF20825-A8C1-4688-A27C-DF0554E03439}" srcOrd="6" destOrd="0" parTransId="{574C80AF-ECB1-42EE-B1FD-11380E76EBC7}" sibTransId="{7713A7B9-5CC5-4FBD-9765-36363AA28AB0}"/>
    <dgm:cxn modelId="{CD031678-FCE7-45D9-B57A-F1E270F6E918}" type="presOf" srcId="{2D20EDEE-04F0-479D-8157-25DE9C0B0D58}" destId="{00ECB930-718C-4C08-8C53-B99CA377645E}" srcOrd="0" destOrd="0" presId="urn:microsoft.com/office/officeart/2005/8/layout/default"/>
    <dgm:cxn modelId="{1C2C9059-4762-4A08-B9EF-E32854414310}" srcId="{9BB7B9CF-E4F8-4480-ACE0-8CBFC52B69AA}" destId="{86386871-ABD9-42E7-9EDD-21D7E81FE7A7}" srcOrd="2" destOrd="0" parTransId="{AAAAA465-8F59-452C-8D62-FAF514C2477C}" sibTransId="{A9F408DC-BC82-4ABB-AC2B-D42984394C4D}"/>
    <dgm:cxn modelId="{7FC53E88-CE71-4570-86A7-77590F0D3484}" type="presOf" srcId="{91BEDBBB-F250-4BE6-88F0-C666ABDFD9A9}" destId="{703ABACC-4C6B-4439-BE1B-60E58049C2A3}" srcOrd="0" destOrd="0" presId="urn:microsoft.com/office/officeart/2005/8/layout/default"/>
    <dgm:cxn modelId="{B2FB1C8A-9B35-4248-B6C3-AE5581467F47}" type="presOf" srcId="{D068A641-2B1F-4038-83BC-1DE67A2C02C2}" destId="{8448E03A-152B-43CD-9A9A-D7973B614934}" srcOrd="0" destOrd="0" presId="urn:microsoft.com/office/officeart/2005/8/layout/default"/>
    <dgm:cxn modelId="{8CBB2E90-B898-4031-8C13-DCE82F232940}" srcId="{9BB7B9CF-E4F8-4480-ACE0-8CBFC52B69AA}" destId="{2C146E06-A3F4-46DD-9855-BBBEFF8086E1}" srcOrd="3" destOrd="0" parTransId="{05C2CDDD-8E21-486B-A58E-C7780F26FF6A}" sibTransId="{3B69CBA1-D458-408A-A97E-FEBD5C0B6913}"/>
    <dgm:cxn modelId="{A6FF7793-C946-4867-951A-5AD968C15705}" type="presOf" srcId="{7704DAF1-3979-492C-9479-346C5C727C71}" destId="{D271010C-DCCE-49B9-8FAC-53FE3C76CDFE}" srcOrd="0" destOrd="0" presId="urn:microsoft.com/office/officeart/2005/8/layout/default"/>
    <dgm:cxn modelId="{9BE1B99E-B520-4F8A-B692-BE1B4899DAEF}" type="presOf" srcId="{2C146E06-A3F4-46DD-9855-BBBEFF8086E1}" destId="{30125639-4ADC-405D-90E9-B0867C5F8160}" srcOrd="0" destOrd="0" presId="urn:microsoft.com/office/officeart/2005/8/layout/default"/>
    <dgm:cxn modelId="{DF39BBAF-802C-4E45-9486-B711A4C6E1A8}" type="presOf" srcId="{4A1FA5AF-D704-4E7E-AB85-01612753A813}" destId="{935B6BB1-3F64-4626-B774-A89DB8FBB7B3}" srcOrd="0" destOrd="0" presId="urn:microsoft.com/office/officeart/2005/8/layout/default"/>
    <dgm:cxn modelId="{4B8A50CC-526F-4E35-A517-A478FC170F69}" srcId="{9BB7B9CF-E4F8-4480-ACE0-8CBFC52B69AA}" destId="{4A1FA5AF-D704-4E7E-AB85-01612753A813}" srcOrd="1" destOrd="0" parTransId="{5E2AEE3C-892A-4E75-9857-7074E626F223}" sibTransId="{C41CE621-5B04-47FA-ACFF-990D5BDAF849}"/>
    <dgm:cxn modelId="{A30B9AE1-C1B4-4740-AE2F-D978BD933A5E}" srcId="{9BB7B9CF-E4F8-4480-ACE0-8CBFC52B69AA}" destId="{7B3439A1-ECB1-4CAE-839A-BB53082F17B2}" srcOrd="4" destOrd="0" parTransId="{06595E7C-7F8B-45A7-A30C-C9F4524C7432}" sibTransId="{F1C1EC38-865E-4AB5-871E-8BBA18DB2DED}"/>
    <dgm:cxn modelId="{544A5DD8-D925-47B8-B058-A1E83A0AB2BE}" type="presParOf" srcId="{912DF29E-8B52-4C4E-8C25-84025FD87681}" destId="{8448E03A-152B-43CD-9A9A-D7973B614934}" srcOrd="0" destOrd="0" presId="urn:microsoft.com/office/officeart/2005/8/layout/default"/>
    <dgm:cxn modelId="{477D86CA-6482-4EEA-8157-D391AF205527}" type="presParOf" srcId="{912DF29E-8B52-4C4E-8C25-84025FD87681}" destId="{B2C53672-619A-4784-87A6-E6D1CC218A55}" srcOrd="1" destOrd="0" presId="urn:microsoft.com/office/officeart/2005/8/layout/default"/>
    <dgm:cxn modelId="{C3BE9017-5556-493C-BC10-B8E53CC91AEE}" type="presParOf" srcId="{912DF29E-8B52-4C4E-8C25-84025FD87681}" destId="{935B6BB1-3F64-4626-B774-A89DB8FBB7B3}" srcOrd="2" destOrd="0" presId="urn:microsoft.com/office/officeart/2005/8/layout/default"/>
    <dgm:cxn modelId="{D7459363-FD91-488B-88FA-C6E27F042F1D}" type="presParOf" srcId="{912DF29E-8B52-4C4E-8C25-84025FD87681}" destId="{6FCD950F-C953-401A-BC4E-2CB67D1B8114}" srcOrd="3" destOrd="0" presId="urn:microsoft.com/office/officeart/2005/8/layout/default"/>
    <dgm:cxn modelId="{6D04EA6E-CAFE-4040-B652-20D8A30A0771}" type="presParOf" srcId="{912DF29E-8B52-4C4E-8C25-84025FD87681}" destId="{600DCBFF-C1D7-4E21-A940-FB662B707A02}" srcOrd="4" destOrd="0" presId="urn:microsoft.com/office/officeart/2005/8/layout/default"/>
    <dgm:cxn modelId="{3A3A95C3-80F6-4C3A-AA83-E45BEE2FEE0B}" type="presParOf" srcId="{912DF29E-8B52-4C4E-8C25-84025FD87681}" destId="{01134651-C781-417E-90EF-3C4931D8EBD2}" srcOrd="5" destOrd="0" presId="urn:microsoft.com/office/officeart/2005/8/layout/default"/>
    <dgm:cxn modelId="{36140C70-5B1A-4C68-8649-C49FB9A41944}" type="presParOf" srcId="{912DF29E-8B52-4C4E-8C25-84025FD87681}" destId="{30125639-4ADC-405D-90E9-B0867C5F8160}" srcOrd="6" destOrd="0" presId="urn:microsoft.com/office/officeart/2005/8/layout/default"/>
    <dgm:cxn modelId="{7D608273-F121-46CF-A592-D6F8628786C0}" type="presParOf" srcId="{912DF29E-8B52-4C4E-8C25-84025FD87681}" destId="{9D8D0967-94C4-4018-B2DE-E7E4D8320FB2}" srcOrd="7" destOrd="0" presId="urn:microsoft.com/office/officeart/2005/8/layout/default"/>
    <dgm:cxn modelId="{D2C173B1-3E3E-4BF7-BE93-3DA7EB443888}" type="presParOf" srcId="{912DF29E-8B52-4C4E-8C25-84025FD87681}" destId="{973AEBAF-FFE3-41DD-9A43-28C07BC8763A}" srcOrd="8" destOrd="0" presId="urn:microsoft.com/office/officeart/2005/8/layout/default"/>
    <dgm:cxn modelId="{B10A29EF-3A40-4F3C-98FE-749F0D539A31}" type="presParOf" srcId="{912DF29E-8B52-4C4E-8C25-84025FD87681}" destId="{27B3DFBC-8904-40F3-9D23-64ED72D1C06B}" srcOrd="9" destOrd="0" presId="urn:microsoft.com/office/officeart/2005/8/layout/default"/>
    <dgm:cxn modelId="{237F0057-2F3A-444B-9801-80FBE981D465}" type="presParOf" srcId="{912DF29E-8B52-4C4E-8C25-84025FD87681}" destId="{D271010C-DCCE-49B9-8FAC-53FE3C76CDFE}" srcOrd="10" destOrd="0" presId="urn:microsoft.com/office/officeart/2005/8/layout/default"/>
    <dgm:cxn modelId="{05A20367-1F9D-4D82-AB72-9C4CEF43D1F7}" type="presParOf" srcId="{912DF29E-8B52-4C4E-8C25-84025FD87681}" destId="{95B7484F-5805-4FB3-A4C1-193F378DB44F}" srcOrd="11" destOrd="0" presId="urn:microsoft.com/office/officeart/2005/8/layout/default"/>
    <dgm:cxn modelId="{8C33B33A-B2E7-4D44-B7A1-DE876D42B42D}" type="presParOf" srcId="{912DF29E-8B52-4C4E-8C25-84025FD87681}" destId="{A41241AF-AD71-4AB7-9222-65BFBFC3D42E}" srcOrd="12" destOrd="0" presId="urn:microsoft.com/office/officeart/2005/8/layout/default"/>
    <dgm:cxn modelId="{9CEB9147-94A8-411B-B53B-B304E06F6CFE}" type="presParOf" srcId="{912DF29E-8B52-4C4E-8C25-84025FD87681}" destId="{354D075A-E732-4628-9C84-44DF495390A4}" srcOrd="13" destOrd="0" presId="urn:microsoft.com/office/officeart/2005/8/layout/default"/>
    <dgm:cxn modelId="{90289BF0-DCC9-400F-8222-59D0AC612ED9}" type="presParOf" srcId="{912DF29E-8B52-4C4E-8C25-84025FD87681}" destId="{703ABACC-4C6B-4439-BE1B-60E58049C2A3}" srcOrd="14" destOrd="0" presId="urn:microsoft.com/office/officeart/2005/8/layout/default"/>
    <dgm:cxn modelId="{B9F93736-4144-4B97-87F6-57EC5D2C28B2}" type="presParOf" srcId="{912DF29E-8B52-4C4E-8C25-84025FD87681}" destId="{7015EBBA-7E21-468E-88E0-131F268CE7CE}" srcOrd="15" destOrd="0" presId="urn:microsoft.com/office/officeart/2005/8/layout/default"/>
    <dgm:cxn modelId="{4691F051-C83B-4A6F-990D-1975E3B00AB9}" type="presParOf" srcId="{912DF29E-8B52-4C4E-8C25-84025FD87681}" destId="{00ECB930-718C-4C08-8C53-B99CA377645E}"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D1BFBF-2F64-4089-8E38-FE06E29E8DB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266B56A1-F3FA-4D74-8BA1-391BBFA7F5F2}">
      <dgm:prSet phldrT="[Text]" custT="1"/>
      <dgm:spPr/>
      <dgm:t>
        <a:bodyPr/>
        <a:lstStyle/>
        <a:p>
          <a:r>
            <a:rPr lang="en-PH" sz="2000" dirty="0"/>
            <a:t>Colleagues at work </a:t>
          </a:r>
        </a:p>
      </dgm:t>
    </dgm:pt>
    <dgm:pt modelId="{5AFE2B75-534B-4C79-BD57-342B84956B74}" type="parTrans" cxnId="{A562399C-68D6-4A68-A36B-A8DEF98DF27C}">
      <dgm:prSet/>
      <dgm:spPr/>
      <dgm:t>
        <a:bodyPr/>
        <a:lstStyle/>
        <a:p>
          <a:endParaRPr lang="en-PH" sz="2000"/>
        </a:p>
      </dgm:t>
    </dgm:pt>
    <dgm:pt modelId="{221105DD-6225-4E01-B15F-3E1C048D23F1}" type="sibTrans" cxnId="{A562399C-68D6-4A68-A36B-A8DEF98DF27C}">
      <dgm:prSet/>
      <dgm:spPr/>
      <dgm:t>
        <a:bodyPr/>
        <a:lstStyle/>
        <a:p>
          <a:endParaRPr lang="en-PH" sz="2000"/>
        </a:p>
      </dgm:t>
    </dgm:pt>
    <dgm:pt modelId="{69D7D514-1D5E-4EE7-81B9-67F0B298E065}">
      <dgm:prSet phldrT="[Text]" custT="1"/>
      <dgm:spPr/>
      <dgm:t>
        <a:bodyPr/>
        <a:lstStyle/>
        <a:p>
          <a:r>
            <a:rPr lang="en-PH" sz="2000" dirty="0"/>
            <a:t>Your supervisor or manager</a:t>
          </a:r>
        </a:p>
      </dgm:t>
    </dgm:pt>
    <dgm:pt modelId="{4BBF0728-A26F-41FA-B35C-365D4A30FCE8}" type="parTrans" cxnId="{0F12D101-9D73-4005-B354-56EA3CEF90B3}">
      <dgm:prSet/>
      <dgm:spPr/>
      <dgm:t>
        <a:bodyPr/>
        <a:lstStyle/>
        <a:p>
          <a:endParaRPr lang="en-PH" sz="2000"/>
        </a:p>
      </dgm:t>
    </dgm:pt>
    <dgm:pt modelId="{EF556B0E-04D7-41F0-9EE2-E432ED5599D9}" type="sibTrans" cxnId="{0F12D101-9D73-4005-B354-56EA3CEF90B3}">
      <dgm:prSet/>
      <dgm:spPr/>
      <dgm:t>
        <a:bodyPr/>
        <a:lstStyle/>
        <a:p>
          <a:endParaRPr lang="en-PH" sz="2000"/>
        </a:p>
      </dgm:t>
    </dgm:pt>
    <dgm:pt modelId="{B45786E3-CB05-4DA2-A7EB-4D233B548BB7}">
      <dgm:prSet phldrT="[Text]" custT="1"/>
      <dgm:spPr/>
      <dgm:t>
        <a:bodyPr/>
        <a:lstStyle/>
        <a:p>
          <a:r>
            <a:rPr lang="en-US" sz="2000" dirty="0"/>
            <a:t>Employees from other departments and outside contractors</a:t>
          </a:r>
          <a:endParaRPr lang="en-PH" sz="2000" dirty="0"/>
        </a:p>
      </dgm:t>
    </dgm:pt>
    <dgm:pt modelId="{F29F31FC-E8BE-4352-BE20-6982F4D39B2A}" type="parTrans" cxnId="{9EE42C15-99EB-4930-A8C7-C8643681D1E4}">
      <dgm:prSet/>
      <dgm:spPr/>
      <dgm:t>
        <a:bodyPr/>
        <a:lstStyle/>
        <a:p>
          <a:endParaRPr lang="en-PH" sz="2000"/>
        </a:p>
      </dgm:t>
    </dgm:pt>
    <dgm:pt modelId="{2569C1A8-C84A-49A7-B8BC-6796C94BDCEA}" type="sibTrans" cxnId="{9EE42C15-99EB-4930-A8C7-C8643681D1E4}">
      <dgm:prSet/>
      <dgm:spPr/>
      <dgm:t>
        <a:bodyPr/>
        <a:lstStyle/>
        <a:p>
          <a:endParaRPr lang="en-PH" sz="2000"/>
        </a:p>
      </dgm:t>
    </dgm:pt>
    <dgm:pt modelId="{0047834B-C278-4553-B54E-5AEF4BAA2342}" type="pres">
      <dgm:prSet presAssocID="{FED1BFBF-2F64-4089-8E38-FE06E29E8DB2}" presName="diagram" presStyleCnt="0">
        <dgm:presLayoutVars>
          <dgm:dir/>
          <dgm:resizeHandles val="exact"/>
        </dgm:presLayoutVars>
      </dgm:prSet>
      <dgm:spPr/>
    </dgm:pt>
    <dgm:pt modelId="{7E8B86FC-CE9F-47B4-9BD2-7DD605C3EDA2}" type="pres">
      <dgm:prSet presAssocID="{266B56A1-F3FA-4D74-8BA1-391BBFA7F5F2}" presName="node" presStyleLbl="node1" presStyleIdx="0" presStyleCnt="3">
        <dgm:presLayoutVars>
          <dgm:bulletEnabled val="1"/>
        </dgm:presLayoutVars>
      </dgm:prSet>
      <dgm:spPr/>
    </dgm:pt>
    <dgm:pt modelId="{0F8FCD48-5382-4202-BD04-1FF6AAD4DA53}" type="pres">
      <dgm:prSet presAssocID="{221105DD-6225-4E01-B15F-3E1C048D23F1}" presName="sibTrans" presStyleCnt="0"/>
      <dgm:spPr/>
    </dgm:pt>
    <dgm:pt modelId="{06320163-1739-4589-BBFA-8AB196DAF55B}" type="pres">
      <dgm:prSet presAssocID="{69D7D514-1D5E-4EE7-81B9-67F0B298E065}" presName="node" presStyleLbl="node1" presStyleIdx="1" presStyleCnt="3">
        <dgm:presLayoutVars>
          <dgm:bulletEnabled val="1"/>
        </dgm:presLayoutVars>
      </dgm:prSet>
      <dgm:spPr/>
    </dgm:pt>
    <dgm:pt modelId="{17EBBCA8-B1A4-4CC2-87CC-66E2AB23C8AD}" type="pres">
      <dgm:prSet presAssocID="{EF556B0E-04D7-41F0-9EE2-E432ED5599D9}" presName="sibTrans" presStyleCnt="0"/>
      <dgm:spPr/>
    </dgm:pt>
    <dgm:pt modelId="{911B8AF0-473E-405F-8D37-A3B7F5DBAFD0}" type="pres">
      <dgm:prSet presAssocID="{B45786E3-CB05-4DA2-A7EB-4D233B548BB7}" presName="node" presStyleLbl="node1" presStyleIdx="2" presStyleCnt="3">
        <dgm:presLayoutVars>
          <dgm:bulletEnabled val="1"/>
        </dgm:presLayoutVars>
      </dgm:prSet>
      <dgm:spPr/>
    </dgm:pt>
  </dgm:ptLst>
  <dgm:cxnLst>
    <dgm:cxn modelId="{0F12D101-9D73-4005-B354-56EA3CEF90B3}" srcId="{FED1BFBF-2F64-4089-8E38-FE06E29E8DB2}" destId="{69D7D514-1D5E-4EE7-81B9-67F0B298E065}" srcOrd="1" destOrd="0" parTransId="{4BBF0728-A26F-41FA-B35C-365D4A30FCE8}" sibTransId="{EF556B0E-04D7-41F0-9EE2-E432ED5599D9}"/>
    <dgm:cxn modelId="{9EE42C15-99EB-4930-A8C7-C8643681D1E4}" srcId="{FED1BFBF-2F64-4089-8E38-FE06E29E8DB2}" destId="{B45786E3-CB05-4DA2-A7EB-4D233B548BB7}" srcOrd="2" destOrd="0" parTransId="{F29F31FC-E8BE-4352-BE20-6982F4D39B2A}" sibTransId="{2569C1A8-C84A-49A7-B8BC-6796C94BDCEA}"/>
    <dgm:cxn modelId="{DB63981C-0E5B-43C1-B3E0-19122BA6F4B4}" type="presOf" srcId="{69D7D514-1D5E-4EE7-81B9-67F0B298E065}" destId="{06320163-1739-4589-BBFA-8AB196DAF55B}" srcOrd="0" destOrd="0" presId="urn:microsoft.com/office/officeart/2005/8/layout/default"/>
    <dgm:cxn modelId="{B71F0726-58E1-447A-A28C-B99174322377}" type="presOf" srcId="{B45786E3-CB05-4DA2-A7EB-4D233B548BB7}" destId="{911B8AF0-473E-405F-8D37-A3B7F5DBAFD0}" srcOrd="0" destOrd="0" presId="urn:microsoft.com/office/officeart/2005/8/layout/default"/>
    <dgm:cxn modelId="{D29CD393-6015-46D7-B11C-2065425D97CB}" type="presOf" srcId="{266B56A1-F3FA-4D74-8BA1-391BBFA7F5F2}" destId="{7E8B86FC-CE9F-47B4-9BD2-7DD605C3EDA2}" srcOrd="0" destOrd="0" presId="urn:microsoft.com/office/officeart/2005/8/layout/default"/>
    <dgm:cxn modelId="{A562399C-68D6-4A68-A36B-A8DEF98DF27C}" srcId="{FED1BFBF-2F64-4089-8E38-FE06E29E8DB2}" destId="{266B56A1-F3FA-4D74-8BA1-391BBFA7F5F2}" srcOrd="0" destOrd="0" parTransId="{5AFE2B75-534B-4C79-BD57-342B84956B74}" sibTransId="{221105DD-6225-4E01-B15F-3E1C048D23F1}"/>
    <dgm:cxn modelId="{099EAEE9-CA67-4FD3-A548-A39CCF41D18A}" type="presOf" srcId="{FED1BFBF-2F64-4089-8E38-FE06E29E8DB2}" destId="{0047834B-C278-4553-B54E-5AEF4BAA2342}" srcOrd="0" destOrd="0" presId="urn:microsoft.com/office/officeart/2005/8/layout/default"/>
    <dgm:cxn modelId="{A0D21C4B-93F0-46AB-BF2B-3469E4E889AE}" type="presParOf" srcId="{0047834B-C278-4553-B54E-5AEF4BAA2342}" destId="{7E8B86FC-CE9F-47B4-9BD2-7DD605C3EDA2}" srcOrd="0" destOrd="0" presId="urn:microsoft.com/office/officeart/2005/8/layout/default"/>
    <dgm:cxn modelId="{88B460E8-64F3-402E-A83F-CB9AE7179FBE}" type="presParOf" srcId="{0047834B-C278-4553-B54E-5AEF4BAA2342}" destId="{0F8FCD48-5382-4202-BD04-1FF6AAD4DA53}" srcOrd="1" destOrd="0" presId="urn:microsoft.com/office/officeart/2005/8/layout/default"/>
    <dgm:cxn modelId="{0546642F-436E-4620-856B-90B7023880AA}" type="presParOf" srcId="{0047834B-C278-4553-B54E-5AEF4BAA2342}" destId="{06320163-1739-4589-BBFA-8AB196DAF55B}" srcOrd="2" destOrd="0" presId="urn:microsoft.com/office/officeart/2005/8/layout/default"/>
    <dgm:cxn modelId="{51F51127-F893-4522-8C08-DB2B465F98AF}" type="presParOf" srcId="{0047834B-C278-4553-B54E-5AEF4BAA2342}" destId="{17EBBCA8-B1A4-4CC2-87CC-66E2AB23C8AD}" srcOrd="3" destOrd="0" presId="urn:microsoft.com/office/officeart/2005/8/layout/default"/>
    <dgm:cxn modelId="{145023AF-D85D-4057-B99C-F582049C932D}" type="presParOf" srcId="{0047834B-C278-4553-B54E-5AEF4BAA2342}" destId="{911B8AF0-473E-405F-8D37-A3B7F5DBAFD0}"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527C57-36F1-4FD1-B069-2B0AAD67A15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52890C7C-0C3D-4802-8AB5-CA735E4EDB1F}">
      <dgm:prSet phldrT="[Text]" custT="1"/>
      <dgm:spPr/>
      <dgm:t>
        <a:bodyPr/>
        <a:lstStyle/>
        <a:p>
          <a:r>
            <a:rPr lang="en-PH" sz="2200" dirty="0"/>
            <a:t>Respect </a:t>
          </a:r>
        </a:p>
      </dgm:t>
    </dgm:pt>
    <dgm:pt modelId="{8FF72285-E845-4C05-93C8-8B878691F7E9}" type="parTrans" cxnId="{42CA02B2-1D0A-4E42-86A3-82176296165A}">
      <dgm:prSet/>
      <dgm:spPr/>
      <dgm:t>
        <a:bodyPr/>
        <a:lstStyle/>
        <a:p>
          <a:endParaRPr lang="en-PH" sz="2200"/>
        </a:p>
      </dgm:t>
    </dgm:pt>
    <dgm:pt modelId="{6F4557FD-F99F-4EC3-A910-BCC1EC2C9F0E}" type="sibTrans" cxnId="{42CA02B2-1D0A-4E42-86A3-82176296165A}">
      <dgm:prSet/>
      <dgm:spPr/>
      <dgm:t>
        <a:bodyPr/>
        <a:lstStyle/>
        <a:p>
          <a:endParaRPr lang="en-PH" sz="2200"/>
        </a:p>
      </dgm:t>
    </dgm:pt>
    <dgm:pt modelId="{2DE6CC8E-315B-4D7F-B191-9C2E70F54044}">
      <dgm:prSet phldrT="[Text]" custT="1"/>
      <dgm:spPr/>
      <dgm:t>
        <a:bodyPr/>
        <a:lstStyle/>
        <a:p>
          <a:r>
            <a:rPr lang="en-PH" sz="2200" dirty="0"/>
            <a:t>Openness </a:t>
          </a:r>
        </a:p>
      </dgm:t>
    </dgm:pt>
    <dgm:pt modelId="{A2AACAB2-C5BB-43E2-A77E-A3BC946D8EA6}" type="parTrans" cxnId="{F766076F-7F3A-40DC-BB76-8ECF13BEF44D}">
      <dgm:prSet/>
      <dgm:spPr/>
      <dgm:t>
        <a:bodyPr/>
        <a:lstStyle/>
        <a:p>
          <a:endParaRPr lang="en-PH" sz="2200"/>
        </a:p>
      </dgm:t>
    </dgm:pt>
    <dgm:pt modelId="{5184AF66-F986-45CA-8945-5F30FD9DA875}" type="sibTrans" cxnId="{F766076F-7F3A-40DC-BB76-8ECF13BEF44D}">
      <dgm:prSet/>
      <dgm:spPr/>
      <dgm:t>
        <a:bodyPr/>
        <a:lstStyle/>
        <a:p>
          <a:endParaRPr lang="en-PH" sz="2200"/>
        </a:p>
      </dgm:t>
    </dgm:pt>
    <dgm:pt modelId="{D8C859C3-DE8C-48FE-A961-BF3DBF8C4D24}">
      <dgm:prSet phldrT="[Text]" custT="1"/>
      <dgm:spPr/>
      <dgm:t>
        <a:bodyPr/>
        <a:lstStyle/>
        <a:p>
          <a:r>
            <a:rPr lang="en-PH" sz="2200" dirty="0"/>
            <a:t>Effective communication </a:t>
          </a:r>
        </a:p>
      </dgm:t>
    </dgm:pt>
    <dgm:pt modelId="{0454EE16-3DA7-4CBF-95D5-6D8476D9DC4E}" type="parTrans" cxnId="{DA48073C-6899-4180-A8CE-5CEE1948BC7F}">
      <dgm:prSet/>
      <dgm:spPr/>
      <dgm:t>
        <a:bodyPr/>
        <a:lstStyle/>
        <a:p>
          <a:endParaRPr lang="en-PH" sz="2200"/>
        </a:p>
      </dgm:t>
    </dgm:pt>
    <dgm:pt modelId="{6E266AA4-AD22-402B-B368-F836F26BAB81}" type="sibTrans" cxnId="{DA48073C-6899-4180-A8CE-5CEE1948BC7F}">
      <dgm:prSet/>
      <dgm:spPr/>
      <dgm:t>
        <a:bodyPr/>
        <a:lstStyle/>
        <a:p>
          <a:endParaRPr lang="en-PH" sz="2200"/>
        </a:p>
      </dgm:t>
    </dgm:pt>
    <dgm:pt modelId="{3E013FB6-F9BD-4D27-8B2A-914ADDAD0A7F}">
      <dgm:prSet phldrT="[Text]" custT="1"/>
      <dgm:spPr/>
      <dgm:t>
        <a:bodyPr/>
        <a:lstStyle/>
        <a:p>
          <a:r>
            <a:rPr lang="en-PH" sz="2200" dirty="0"/>
            <a:t>Equality </a:t>
          </a:r>
        </a:p>
      </dgm:t>
    </dgm:pt>
    <dgm:pt modelId="{3906E421-AC8B-4978-B682-4D0D756E7BEB}" type="parTrans" cxnId="{F5C7BF0A-D61F-4F5E-A21D-083A71DD3673}">
      <dgm:prSet/>
      <dgm:spPr/>
      <dgm:t>
        <a:bodyPr/>
        <a:lstStyle/>
        <a:p>
          <a:endParaRPr lang="en-PH" sz="2200"/>
        </a:p>
      </dgm:t>
    </dgm:pt>
    <dgm:pt modelId="{B6410DA3-271B-4023-9374-A032F4810580}" type="sibTrans" cxnId="{F5C7BF0A-D61F-4F5E-A21D-083A71DD3673}">
      <dgm:prSet/>
      <dgm:spPr/>
      <dgm:t>
        <a:bodyPr/>
        <a:lstStyle/>
        <a:p>
          <a:endParaRPr lang="en-PH" sz="2200"/>
        </a:p>
      </dgm:t>
    </dgm:pt>
    <dgm:pt modelId="{C2CB34B6-43E8-479A-90BB-CD95724C7DB8}">
      <dgm:prSet phldrT="[Text]" custT="1"/>
      <dgm:spPr/>
      <dgm:t>
        <a:bodyPr/>
        <a:lstStyle/>
        <a:p>
          <a:r>
            <a:rPr lang="en-PH" sz="2200" dirty="0"/>
            <a:t>Understanding </a:t>
          </a:r>
        </a:p>
      </dgm:t>
    </dgm:pt>
    <dgm:pt modelId="{B91B1BE1-03A1-443C-B53C-2657B0D46502}" type="parTrans" cxnId="{6F8B0494-A3AD-43B9-82EC-9E82D8D4EBC7}">
      <dgm:prSet/>
      <dgm:spPr/>
      <dgm:t>
        <a:bodyPr/>
        <a:lstStyle/>
        <a:p>
          <a:endParaRPr lang="en-PH" sz="2200"/>
        </a:p>
      </dgm:t>
    </dgm:pt>
    <dgm:pt modelId="{D6D623BC-356B-436B-AEAF-79FE6024FDDF}" type="sibTrans" cxnId="{6F8B0494-A3AD-43B9-82EC-9E82D8D4EBC7}">
      <dgm:prSet/>
      <dgm:spPr/>
      <dgm:t>
        <a:bodyPr/>
        <a:lstStyle/>
        <a:p>
          <a:endParaRPr lang="en-PH" sz="2200"/>
        </a:p>
      </dgm:t>
    </dgm:pt>
    <dgm:pt modelId="{979A4BA8-FA35-4FB1-B613-1835F19238E0}" type="pres">
      <dgm:prSet presAssocID="{47527C57-36F1-4FD1-B069-2B0AAD67A158}" presName="diagram" presStyleCnt="0">
        <dgm:presLayoutVars>
          <dgm:dir/>
          <dgm:resizeHandles val="exact"/>
        </dgm:presLayoutVars>
      </dgm:prSet>
      <dgm:spPr/>
    </dgm:pt>
    <dgm:pt modelId="{26D12487-9DEA-402A-89CD-B10281A54A6C}" type="pres">
      <dgm:prSet presAssocID="{52890C7C-0C3D-4802-8AB5-CA735E4EDB1F}" presName="node" presStyleLbl="node1" presStyleIdx="0" presStyleCnt="5">
        <dgm:presLayoutVars>
          <dgm:bulletEnabled val="1"/>
        </dgm:presLayoutVars>
      </dgm:prSet>
      <dgm:spPr/>
    </dgm:pt>
    <dgm:pt modelId="{311B5D91-A6A5-4130-B7B8-28354FEF1908}" type="pres">
      <dgm:prSet presAssocID="{6F4557FD-F99F-4EC3-A910-BCC1EC2C9F0E}" presName="sibTrans" presStyleCnt="0"/>
      <dgm:spPr/>
    </dgm:pt>
    <dgm:pt modelId="{3CC5016F-390D-4FCB-9ACC-DF8E557B9329}" type="pres">
      <dgm:prSet presAssocID="{2DE6CC8E-315B-4D7F-B191-9C2E70F54044}" presName="node" presStyleLbl="node1" presStyleIdx="1" presStyleCnt="5">
        <dgm:presLayoutVars>
          <dgm:bulletEnabled val="1"/>
        </dgm:presLayoutVars>
      </dgm:prSet>
      <dgm:spPr/>
    </dgm:pt>
    <dgm:pt modelId="{EDD8F966-37C5-4D55-8F12-1A4E25D9773E}" type="pres">
      <dgm:prSet presAssocID="{5184AF66-F986-45CA-8945-5F30FD9DA875}" presName="sibTrans" presStyleCnt="0"/>
      <dgm:spPr/>
    </dgm:pt>
    <dgm:pt modelId="{00E2C8D8-8829-4A48-BA13-08BD92D3C837}" type="pres">
      <dgm:prSet presAssocID="{D8C859C3-DE8C-48FE-A961-BF3DBF8C4D24}" presName="node" presStyleLbl="node1" presStyleIdx="2" presStyleCnt="5">
        <dgm:presLayoutVars>
          <dgm:bulletEnabled val="1"/>
        </dgm:presLayoutVars>
      </dgm:prSet>
      <dgm:spPr/>
    </dgm:pt>
    <dgm:pt modelId="{44BE0F6D-2E27-4428-8CC5-A6D504A9FDD8}" type="pres">
      <dgm:prSet presAssocID="{6E266AA4-AD22-402B-B368-F836F26BAB81}" presName="sibTrans" presStyleCnt="0"/>
      <dgm:spPr/>
    </dgm:pt>
    <dgm:pt modelId="{A951C882-6696-41F6-82BF-F5C563A26939}" type="pres">
      <dgm:prSet presAssocID="{3E013FB6-F9BD-4D27-8B2A-914ADDAD0A7F}" presName="node" presStyleLbl="node1" presStyleIdx="3" presStyleCnt="5">
        <dgm:presLayoutVars>
          <dgm:bulletEnabled val="1"/>
        </dgm:presLayoutVars>
      </dgm:prSet>
      <dgm:spPr/>
    </dgm:pt>
    <dgm:pt modelId="{E6AFE56F-253D-40DB-8759-26650D525610}" type="pres">
      <dgm:prSet presAssocID="{B6410DA3-271B-4023-9374-A032F4810580}" presName="sibTrans" presStyleCnt="0"/>
      <dgm:spPr/>
    </dgm:pt>
    <dgm:pt modelId="{05759549-13DF-48ED-844B-80463611DF70}" type="pres">
      <dgm:prSet presAssocID="{C2CB34B6-43E8-479A-90BB-CD95724C7DB8}" presName="node" presStyleLbl="node1" presStyleIdx="4" presStyleCnt="5">
        <dgm:presLayoutVars>
          <dgm:bulletEnabled val="1"/>
        </dgm:presLayoutVars>
      </dgm:prSet>
      <dgm:spPr/>
    </dgm:pt>
  </dgm:ptLst>
  <dgm:cxnLst>
    <dgm:cxn modelId="{F5C7BF0A-D61F-4F5E-A21D-083A71DD3673}" srcId="{47527C57-36F1-4FD1-B069-2B0AAD67A158}" destId="{3E013FB6-F9BD-4D27-8B2A-914ADDAD0A7F}" srcOrd="3" destOrd="0" parTransId="{3906E421-AC8B-4978-B682-4D0D756E7BEB}" sibTransId="{B6410DA3-271B-4023-9374-A032F4810580}"/>
    <dgm:cxn modelId="{EDFE091A-7D05-4F6C-BFFC-81B0EF359F58}" type="presOf" srcId="{3E013FB6-F9BD-4D27-8B2A-914ADDAD0A7F}" destId="{A951C882-6696-41F6-82BF-F5C563A26939}" srcOrd="0" destOrd="0" presId="urn:microsoft.com/office/officeart/2005/8/layout/default"/>
    <dgm:cxn modelId="{DA48073C-6899-4180-A8CE-5CEE1948BC7F}" srcId="{47527C57-36F1-4FD1-B069-2B0AAD67A158}" destId="{D8C859C3-DE8C-48FE-A961-BF3DBF8C4D24}" srcOrd="2" destOrd="0" parTransId="{0454EE16-3DA7-4CBF-95D5-6D8476D9DC4E}" sibTransId="{6E266AA4-AD22-402B-B368-F836F26BAB81}"/>
    <dgm:cxn modelId="{F766076F-7F3A-40DC-BB76-8ECF13BEF44D}" srcId="{47527C57-36F1-4FD1-B069-2B0AAD67A158}" destId="{2DE6CC8E-315B-4D7F-B191-9C2E70F54044}" srcOrd="1" destOrd="0" parTransId="{A2AACAB2-C5BB-43E2-A77E-A3BC946D8EA6}" sibTransId="{5184AF66-F986-45CA-8945-5F30FD9DA875}"/>
    <dgm:cxn modelId="{D8D25F6F-3BF2-4DA1-8A4E-C09396060101}" type="presOf" srcId="{52890C7C-0C3D-4802-8AB5-CA735E4EDB1F}" destId="{26D12487-9DEA-402A-89CD-B10281A54A6C}" srcOrd="0" destOrd="0" presId="urn:microsoft.com/office/officeart/2005/8/layout/default"/>
    <dgm:cxn modelId="{6F8B0494-A3AD-43B9-82EC-9E82D8D4EBC7}" srcId="{47527C57-36F1-4FD1-B069-2B0AAD67A158}" destId="{C2CB34B6-43E8-479A-90BB-CD95724C7DB8}" srcOrd="4" destOrd="0" parTransId="{B91B1BE1-03A1-443C-B53C-2657B0D46502}" sibTransId="{D6D623BC-356B-436B-AEAF-79FE6024FDDF}"/>
    <dgm:cxn modelId="{204E91AF-4134-460A-8802-FD5E47214EC7}" type="presOf" srcId="{C2CB34B6-43E8-479A-90BB-CD95724C7DB8}" destId="{05759549-13DF-48ED-844B-80463611DF70}" srcOrd="0" destOrd="0" presId="urn:microsoft.com/office/officeart/2005/8/layout/default"/>
    <dgm:cxn modelId="{42CA02B2-1D0A-4E42-86A3-82176296165A}" srcId="{47527C57-36F1-4FD1-B069-2B0AAD67A158}" destId="{52890C7C-0C3D-4802-8AB5-CA735E4EDB1F}" srcOrd="0" destOrd="0" parTransId="{8FF72285-E845-4C05-93C8-8B878691F7E9}" sibTransId="{6F4557FD-F99F-4EC3-A910-BCC1EC2C9F0E}"/>
    <dgm:cxn modelId="{F566EDDE-9C7A-43ED-BB4C-7D91A0A69C78}" type="presOf" srcId="{D8C859C3-DE8C-48FE-A961-BF3DBF8C4D24}" destId="{00E2C8D8-8829-4A48-BA13-08BD92D3C837}" srcOrd="0" destOrd="0" presId="urn:microsoft.com/office/officeart/2005/8/layout/default"/>
    <dgm:cxn modelId="{42AD17E0-BE53-48FA-8F10-9D87C206B7CF}" type="presOf" srcId="{47527C57-36F1-4FD1-B069-2B0AAD67A158}" destId="{979A4BA8-FA35-4FB1-B613-1835F19238E0}" srcOrd="0" destOrd="0" presId="urn:microsoft.com/office/officeart/2005/8/layout/default"/>
    <dgm:cxn modelId="{1B07C5F8-AEDF-4BDE-BAAB-D167F55EF267}" type="presOf" srcId="{2DE6CC8E-315B-4D7F-B191-9C2E70F54044}" destId="{3CC5016F-390D-4FCB-9ACC-DF8E557B9329}" srcOrd="0" destOrd="0" presId="urn:microsoft.com/office/officeart/2005/8/layout/default"/>
    <dgm:cxn modelId="{C55FDB6A-762F-4310-8FCB-59F59EBEF612}" type="presParOf" srcId="{979A4BA8-FA35-4FB1-B613-1835F19238E0}" destId="{26D12487-9DEA-402A-89CD-B10281A54A6C}" srcOrd="0" destOrd="0" presId="urn:microsoft.com/office/officeart/2005/8/layout/default"/>
    <dgm:cxn modelId="{A48A4A02-1292-4635-8BA3-F202527DDE17}" type="presParOf" srcId="{979A4BA8-FA35-4FB1-B613-1835F19238E0}" destId="{311B5D91-A6A5-4130-B7B8-28354FEF1908}" srcOrd="1" destOrd="0" presId="urn:microsoft.com/office/officeart/2005/8/layout/default"/>
    <dgm:cxn modelId="{1F04BCB6-983E-40B5-B1CF-F3C70D4F3E2B}" type="presParOf" srcId="{979A4BA8-FA35-4FB1-B613-1835F19238E0}" destId="{3CC5016F-390D-4FCB-9ACC-DF8E557B9329}" srcOrd="2" destOrd="0" presId="urn:microsoft.com/office/officeart/2005/8/layout/default"/>
    <dgm:cxn modelId="{FC1D501A-5DEA-4243-A219-763A69B8CF0D}" type="presParOf" srcId="{979A4BA8-FA35-4FB1-B613-1835F19238E0}" destId="{EDD8F966-37C5-4D55-8F12-1A4E25D9773E}" srcOrd="3" destOrd="0" presId="urn:microsoft.com/office/officeart/2005/8/layout/default"/>
    <dgm:cxn modelId="{A080ABDB-CCE2-4E20-9B45-2D1F7735AAF6}" type="presParOf" srcId="{979A4BA8-FA35-4FB1-B613-1835F19238E0}" destId="{00E2C8D8-8829-4A48-BA13-08BD92D3C837}" srcOrd="4" destOrd="0" presId="urn:microsoft.com/office/officeart/2005/8/layout/default"/>
    <dgm:cxn modelId="{F9D728FD-14D7-475C-86FA-06161661AB1E}" type="presParOf" srcId="{979A4BA8-FA35-4FB1-B613-1835F19238E0}" destId="{44BE0F6D-2E27-4428-8CC5-A6D504A9FDD8}" srcOrd="5" destOrd="0" presId="urn:microsoft.com/office/officeart/2005/8/layout/default"/>
    <dgm:cxn modelId="{7CFA1AEF-20F8-4A39-9E8A-A3139FCBC4E1}" type="presParOf" srcId="{979A4BA8-FA35-4FB1-B613-1835F19238E0}" destId="{A951C882-6696-41F6-82BF-F5C563A26939}" srcOrd="6" destOrd="0" presId="urn:microsoft.com/office/officeart/2005/8/layout/default"/>
    <dgm:cxn modelId="{E0846BF7-594A-4A42-880F-795B19C05847}" type="presParOf" srcId="{979A4BA8-FA35-4FB1-B613-1835F19238E0}" destId="{E6AFE56F-253D-40DB-8759-26650D525610}" srcOrd="7" destOrd="0" presId="urn:microsoft.com/office/officeart/2005/8/layout/default"/>
    <dgm:cxn modelId="{BCAE5FE4-2307-4829-8D51-6228813926D0}" type="presParOf" srcId="{979A4BA8-FA35-4FB1-B613-1835F19238E0}" destId="{05759549-13DF-48ED-844B-80463611DF70}"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2681220-9E66-4BAC-A437-6C716DB9498F}"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A6D8F1A6-6FEA-44F4-BBD1-717FD9E37171}">
      <dgm:prSet phldrT="[Text]" custT="1"/>
      <dgm:spPr/>
      <dgm:t>
        <a:bodyPr/>
        <a:lstStyle/>
        <a:p>
          <a:r>
            <a:rPr lang="en-US" sz="2200" dirty="0"/>
            <a:t>Cause a person to be on guard </a:t>
          </a:r>
          <a:endParaRPr lang="en-PH" sz="2200" dirty="0"/>
        </a:p>
      </dgm:t>
    </dgm:pt>
    <dgm:pt modelId="{7A1DC0FD-4DE5-4D4D-B019-7E8CE82F2362}" type="parTrans" cxnId="{873AFBCE-6B66-4839-A868-742D58D94247}">
      <dgm:prSet/>
      <dgm:spPr/>
      <dgm:t>
        <a:bodyPr/>
        <a:lstStyle/>
        <a:p>
          <a:endParaRPr lang="en-PH" sz="2200"/>
        </a:p>
      </dgm:t>
    </dgm:pt>
    <dgm:pt modelId="{2EA9537E-AC64-4312-9C1E-E78A565711B5}" type="sibTrans" cxnId="{873AFBCE-6B66-4839-A868-742D58D94247}">
      <dgm:prSet/>
      <dgm:spPr/>
      <dgm:t>
        <a:bodyPr/>
        <a:lstStyle/>
        <a:p>
          <a:endParaRPr lang="en-PH" sz="2200"/>
        </a:p>
      </dgm:t>
    </dgm:pt>
    <dgm:pt modelId="{C629574D-5E6A-48E7-BAB8-FECC6F4EDE27}">
      <dgm:prSet custT="1"/>
      <dgm:spPr/>
      <dgm:t>
        <a:bodyPr/>
        <a:lstStyle/>
        <a:p>
          <a:r>
            <a:rPr lang="en-US" sz="2200" dirty="0"/>
            <a:t>Affect the level of service you provide</a:t>
          </a:r>
          <a:endParaRPr lang="en-PH" sz="2200" dirty="0"/>
        </a:p>
      </dgm:t>
    </dgm:pt>
    <dgm:pt modelId="{99E9CB95-449E-4D33-9A8A-C643924C43D2}" type="parTrans" cxnId="{DB4C3294-C68E-4114-89CA-DCAFEF7B177F}">
      <dgm:prSet/>
      <dgm:spPr/>
      <dgm:t>
        <a:bodyPr/>
        <a:lstStyle/>
        <a:p>
          <a:endParaRPr lang="en-PH"/>
        </a:p>
      </dgm:t>
    </dgm:pt>
    <dgm:pt modelId="{3E0E0974-96B5-4204-9D1A-E0D3A12C6D21}" type="sibTrans" cxnId="{DB4C3294-C68E-4114-89CA-DCAFEF7B177F}">
      <dgm:prSet/>
      <dgm:spPr/>
      <dgm:t>
        <a:bodyPr/>
        <a:lstStyle/>
        <a:p>
          <a:endParaRPr lang="en-PH"/>
        </a:p>
      </dgm:t>
    </dgm:pt>
    <dgm:pt modelId="{369BF8B8-1CD9-44C3-972E-7FFF8E2A5923}">
      <dgm:prSet custT="1"/>
      <dgm:spPr/>
      <dgm:t>
        <a:bodyPr/>
        <a:lstStyle/>
        <a:p>
          <a:r>
            <a:rPr lang="en-US" sz="2200" dirty="0"/>
            <a:t>Cause difficulties in identifying other needs that need to be addressed</a:t>
          </a:r>
          <a:endParaRPr lang="en-PH" sz="2200" dirty="0"/>
        </a:p>
      </dgm:t>
    </dgm:pt>
    <dgm:pt modelId="{A21A57E1-FB41-42E8-B124-7C63F34F139E}" type="parTrans" cxnId="{22E716C7-6362-4A2E-B177-D5CF94C34C78}">
      <dgm:prSet/>
      <dgm:spPr/>
      <dgm:t>
        <a:bodyPr/>
        <a:lstStyle/>
        <a:p>
          <a:endParaRPr lang="en-PH"/>
        </a:p>
      </dgm:t>
    </dgm:pt>
    <dgm:pt modelId="{C5D4A2A1-6329-4C98-8CD5-C51F8C79E32B}" type="sibTrans" cxnId="{22E716C7-6362-4A2E-B177-D5CF94C34C78}">
      <dgm:prSet/>
      <dgm:spPr/>
      <dgm:t>
        <a:bodyPr/>
        <a:lstStyle/>
        <a:p>
          <a:endParaRPr lang="en-PH"/>
        </a:p>
      </dgm:t>
    </dgm:pt>
    <dgm:pt modelId="{219B08B8-27B2-4112-B980-A60E703E07BD}" type="pres">
      <dgm:prSet presAssocID="{92681220-9E66-4BAC-A437-6C716DB9498F}" presName="Name0" presStyleCnt="0">
        <dgm:presLayoutVars>
          <dgm:chMax val="7"/>
          <dgm:chPref val="7"/>
          <dgm:dir/>
        </dgm:presLayoutVars>
      </dgm:prSet>
      <dgm:spPr/>
    </dgm:pt>
    <dgm:pt modelId="{1F5214C1-B677-42FB-AC03-C6041002C19B}" type="pres">
      <dgm:prSet presAssocID="{92681220-9E66-4BAC-A437-6C716DB9498F}" presName="Name1" presStyleCnt="0"/>
      <dgm:spPr/>
    </dgm:pt>
    <dgm:pt modelId="{85876FDC-24ED-4501-B193-32DA48457789}" type="pres">
      <dgm:prSet presAssocID="{92681220-9E66-4BAC-A437-6C716DB9498F}" presName="cycle" presStyleCnt="0"/>
      <dgm:spPr/>
    </dgm:pt>
    <dgm:pt modelId="{BEACCD81-85AC-4BAB-9894-A4D42DCACCA2}" type="pres">
      <dgm:prSet presAssocID="{92681220-9E66-4BAC-A437-6C716DB9498F}" presName="srcNode" presStyleLbl="node1" presStyleIdx="0" presStyleCnt="3"/>
      <dgm:spPr/>
    </dgm:pt>
    <dgm:pt modelId="{48F09A95-F3B6-42F2-B093-5B11D91450E4}" type="pres">
      <dgm:prSet presAssocID="{92681220-9E66-4BAC-A437-6C716DB9498F}" presName="conn" presStyleLbl="parChTrans1D2" presStyleIdx="0" presStyleCnt="1"/>
      <dgm:spPr/>
    </dgm:pt>
    <dgm:pt modelId="{2B54E90A-8497-4C32-9A8D-B187FDD0E145}" type="pres">
      <dgm:prSet presAssocID="{92681220-9E66-4BAC-A437-6C716DB9498F}" presName="extraNode" presStyleLbl="node1" presStyleIdx="0" presStyleCnt="3"/>
      <dgm:spPr/>
    </dgm:pt>
    <dgm:pt modelId="{3F519C18-E3C8-49EC-AA60-F1FF9E2979A5}" type="pres">
      <dgm:prSet presAssocID="{92681220-9E66-4BAC-A437-6C716DB9498F}" presName="dstNode" presStyleLbl="node1" presStyleIdx="0" presStyleCnt="3"/>
      <dgm:spPr/>
    </dgm:pt>
    <dgm:pt modelId="{0E0301A7-04BA-4821-AF5F-8178BA603EBB}" type="pres">
      <dgm:prSet presAssocID="{A6D8F1A6-6FEA-44F4-BBD1-717FD9E37171}" presName="text_1" presStyleLbl="node1" presStyleIdx="0" presStyleCnt="3">
        <dgm:presLayoutVars>
          <dgm:bulletEnabled val="1"/>
        </dgm:presLayoutVars>
      </dgm:prSet>
      <dgm:spPr/>
    </dgm:pt>
    <dgm:pt modelId="{56D29BB2-A525-41B7-9528-2548832626CE}" type="pres">
      <dgm:prSet presAssocID="{A6D8F1A6-6FEA-44F4-BBD1-717FD9E37171}" presName="accent_1" presStyleCnt="0"/>
      <dgm:spPr/>
    </dgm:pt>
    <dgm:pt modelId="{EC4827F8-88B5-45E7-BFDD-A8C73F12120E}" type="pres">
      <dgm:prSet presAssocID="{A6D8F1A6-6FEA-44F4-BBD1-717FD9E37171}" presName="accentRepeatNode" presStyleLbl="solidFgAcc1" presStyleIdx="0" presStyleCnt="3"/>
      <dgm:spPr/>
    </dgm:pt>
    <dgm:pt modelId="{00E926F7-040E-441E-8C84-F0E87CF95933}" type="pres">
      <dgm:prSet presAssocID="{C629574D-5E6A-48E7-BAB8-FECC6F4EDE27}" presName="text_2" presStyleLbl="node1" presStyleIdx="1" presStyleCnt="3">
        <dgm:presLayoutVars>
          <dgm:bulletEnabled val="1"/>
        </dgm:presLayoutVars>
      </dgm:prSet>
      <dgm:spPr/>
    </dgm:pt>
    <dgm:pt modelId="{48825F0E-A279-40D6-989C-C80FD5C69C97}" type="pres">
      <dgm:prSet presAssocID="{C629574D-5E6A-48E7-BAB8-FECC6F4EDE27}" presName="accent_2" presStyleCnt="0"/>
      <dgm:spPr/>
    </dgm:pt>
    <dgm:pt modelId="{F530882D-6272-4825-8280-7C89125AD244}" type="pres">
      <dgm:prSet presAssocID="{C629574D-5E6A-48E7-BAB8-FECC6F4EDE27}" presName="accentRepeatNode" presStyleLbl="solidFgAcc1" presStyleIdx="1" presStyleCnt="3"/>
      <dgm:spPr/>
    </dgm:pt>
    <dgm:pt modelId="{2E957FA5-5A11-4324-ADEA-7AFEE0D142B8}" type="pres">
      <dgm:prSet presAssocID="{369BF8B8-1CD9-44C3-972E-7FFF8E2A5923}" presName="text_3" presStyleLbl="node1" presStyleIdx="2" presStyleCnt="3">
        <dgm:presLayoutVars>
          <dgm:bulletEnabled val="1"/>
        </dgm:presLayoutVars>
      </dgm:prSet>
      <dgm:spPr/>
    </dgm:pt>
    <dgm:pt modelId="{37F9599E-78EC-4252-9319-DA4D3B8BC8D9}" type="pres">
      <dgm:prSet presAssocID="{369BF8B8-1CD9-44C3-972E-7FFF8E2A5923}" presName="accent_3" presStyleCnt="0"/>
      <dgm:spPr/>
    </dgm:pt>
    <dgm:pt modelId="{2EC1B9E9-2A35-49DB-80CA-97A16185A408}" type="pres">
      <dgm:prSet presAssocID="{369BF8B8-1CD9-44C3-972E-7FFF8E2A5923}" presName="accentRepeatNode" presStyleLbl="solidFgAcc1" presStyleIdx="2" presStyleCnt="3"/>
      <dgm:spPr/>
    </dgm:pt>
  </dgm:ptLst>
  <dgm:cxnLst>
    <dgm:cxn modelId="{35BDA62D-1C28-4742-A983-EE4E000AF96C}" type="presOf" srcId="{92681220-9E66-4BAC-A437-6C716DB9498F}" destId="{219B08B8-27B2-4112-B980-A60E703E07BD}" srcOrd="0" destOrd="0" presId="urn:microsoft.com/office/officeart/2008/layout/VerticalCurvedList"/>
    <dgm:cxn modelId="{47BDC843-CBB7-411A-B021-1D6B7360F4F4}" type="presOf" srcId="{2EA9537E-AC64-4312-9C1E-E78A565711B5}" destId="{48F09A95-F3B6-42F2-B093-5B11D91450E4}" srcOrd="0" destOrd="0" presId="urn:microsoft.com/office/officeart/2008/layout/VerticalCurvedList"/>
    <dgm:cxn modelId="{DD903A69-1559-432F-8F97-B290478E3BD5}" type="presOf" srcId="{369BF8B8-1CD9-44C3-972E-7FFF8E2A5923}" destId="{2E957FA5-5A11-4324-ADEA-7AFEE0D142B8}" srcOrd="0" destOrd="0" presId="urn:microsoft.com/office/officeart/2008/layout/VerticalCurvedList"/>
    <dgm:cxn modelId="{DB4C3294-C68E-4114-89CA-DCAFEF7B177F}" srcId="{92681220-9E66-4BAC-A437-6C716DB9498F}" destId="{C629574D-5E6A-48E7-BAB8-FECC6F4EDE27}" srcOrd="1" destOrd="0" parTransId="{99E9CB95-449E-4D33-9A8A-C643924C43D2}" sibTransId="{3E0E0974-96B5-4204-9D1A-E0D3A12C6D21}"/>
    <dgm:cxn modelId="{2AD1109E-5FA0-4024-B437-03F6E508E9E4}" type="presOf" srcId="{A6D8F1A6-6FEA-44F4-BBD1-717FD9E37171}" destId="{0E0301A7-04BA-4821-AF5F-8178BA603EBB}" srcOrd="0" destOrd="0" presId="urn:microsoft.com/office/officeart/2008/layout/VerticalCurvedList"/>
    <dgm:cxn modelId="{587BCEC2-D913-40E7-901E-AF9FBC75B114}" type="presOf" srcId="{C629574D-5E6A-48E7-BAB8-FECC6F4EDE27}" destId="{00E926F7-040E-441E-8C84-F0E87CF95933}" srcOrd="0" destOrd="0" presId="urn:microsoft.com/office/officeart/2008/layout/VerticalCurvedList"/>
    <dgm:cxn modelId="{22E716C7-6362-4A2E-B177-D5CF94C34C78}" srcId="{92681220-9E66-4BAC-A437-6C716DB9498F}" destId="{369BF8B8-1CD9-44C3-972E-7FFF8E2A5923}" srcOrd="2" destOrd="0" parTransId="{A21A57E1-FB41-42E8-B124-7C63F34F139E}" sibTransId="{C5D4A2A1-6329-4C98-8CD5-C51F8C79E32B}"/>
    <dgm:cxn modelId="{873AFBCE-6B66-4839-A868-742D58D94247}" srcId="{92681220-9E66-4BAC-A437-6C716DB9498F}" destId="{A6D8F1A6-6FEA-44F4-BBD1-717FD9E37171}" srcOrd="0" destOrd="0" parTransId="{7A1DC0FD-4DE5-4D4D-B019-7E8CE82F2362}" sibTransId="{2EA9537E-AC64-4312-9C1E-E78A565711B5}"/>
    <dgm:cxn modelId="{5CDF05E4-97CB-46C7-8E66-57CC9AB230C5}" type="presParOf" srcId="{219B08B8-27B2-4112-B980-A60E703E07BD}" destId="{1F5214C1-B677-42FB-AC03-C6041002C19B}" srcOrd="0" destOrd="0" presId="urn:microsoft.com/office/officeart/2008/layout/VerticalCurvedList"/>
    <dgm:cxn modelId="{76FE64DD-53BE-403A-8697-9A12E0D8B2F5}" type="presParOf" srcId="{1F5214C1-B677-42FB-AC03-C6041002C19B}" destId="{85876FDC-24ED-4501-B193-32DA48457789}" srcOrd="0" destOrd="0" presId="urn:microsoft.com/office/officeart/2008/layout/VerticalCurvedList"/>
    <dgm:cxn modelId="{8DD1992F-2596-4895-B931-A75C2DC93282}" type="presParOf" srcId="{85876FDC-24ED-4501-B193-32DA48457789}" destId="{BEACCD81-85AC-4BAB-9894-A4D42DCACCA2}" srcOrd="0" destOrd="0" presId="urn:microsoft.com/office/officeart/2008/layout/VerticalCurvedList"/>
    <dgm:cxn modelId="{BFB05B1F-9CC9-4245-B366-E65958137580}" type="presParOf" srcId="{85876FDC-24ED-4501-B193-32DA48457789}" destId="{48F09A95-F3B6-42F2-B093-5B11D91450E4}" srcOrd="1" destOrd="0" presId="urn:microsoft.com/office/officeart/2008/layout/VerticalCurvedList"/>
    <dgm:cxn modelId="{6C08F8BD-6FE5-425A-ACCC-7A0891DE49B1}" type="presParOf" srcId="{85876FDC-24ED-4501-B193-32DA48457789}" destId="{2B54E90A-8497-4C32-9A8D-B187FDD0E145}" srcOrd="2" destOrd="0" presId="urn:microsoft.com/office/officeart/2008/layout/VerticalCurvedList"/>
    <dgm:cxn modelId="{EE886328-E240-4A91-8B49-98726AC70024}" type="presParOf" srcId="{85876FDC-24ED-4501-B193-32DA48457789}" destId="{3F519C18-E3C8-49EC-AA60-F1FF9E2979A5}" srcOrd="3" destOrd="0" presId="urn:microsoft.com/office/officeart/2008/layout/VerticalCurvedList"/>
    <dgm:cxn modelId="{B5D25112-748E-424F-BC9C-8DBADD966C9B}" type="presParOf" srcId="{1F5214C1-B677-42FB-AC03-C6041002C19B}" destId="{0E0301A7-04BA-4821-AF5F-8178BA603EBB}" srcOrd="1" destOrd="0" presId="urn:microsoft.com/office/officeart/2008/layout/VerticalCurvedList"/>
    <dgm:cxn modelId="{9B46448D-FBA4-4DDD-A53C-F8061EFE326B}" type="presParOf" srcId="{1F5214C1-B677-42FB-AC03-C6041002C19B}" destId="{56D29BB2-A525-41B7-9528-2548832626CE}" srcOrd="2" destOrd="0" presId="urn:microsoft.com/office/officeart/2008/layout/VerticalCurvedList"/>
    <dgm:cxn modelId="{E205674D-879B-4DF1-ADDD-971E866E868D}" type="presParOf" srcId="{56D29BB2-A525-41B7-9528-2548832626CE}" destId="{EC4827F8-88B5-45E7-BFDD-A8C73F12120E}" srcOrd="0" destOrd="0" presId="urn:microsoft.com/office/officeart/2008/layout/VerticalCurvedList"/>
    <dgm:cxn modelId="{2EF3030A-7B99-457E-AB10-A6F4FCFC4EDB}" type="presParOf" srcId="{1F5214C1-B677-42FB-AC03-C6041002C19B}" destId="{00E926F7-040E-441E-8C84-F0E87CF95933}" srcOrd="3" destOrd="0" presId="urn:microsoft.com/office/officeart/2008/layout/VerticalCurvedList"/>
    <dgm:cxn modelId="{C36F6747-4950-4BFC-8414-42456005EA17}" type="presParOf" srcId="{1F5214C1-B677-42FB-AC03-C6041002C19B}" destId="{48825F0E-A279-40D6-989C-C80FD5C69C97}" srcOrd="4" destOrd="0" presId="urn:microsoft.com/office/officeart/2008/layout/VerticalCurvedList"/>
    <dgm:cxn modelId="{A8D26ADF-01DF-4B2D-B681-AFBA9C0C54C4}" type="presParOf" srcId="{48825F0E-A279-40D6-989C-C80FD5C69C97}" destId="{F530882D-6272-4825-8280-7C89125AD244}" srcOrd="0" destOrd="0" presId="urn:microsoft.com/office/officeart/2008/layout/VerticalCurvedList"/>
    <dgm:cxn modelId="{8C1781BC-7677-4D0C-8D5B-A9D7BC63FBFE}" type="presParOf" srcId="{1F5214C1-B677-42FB-AC03-C6041002C19B}" destId="{2E957FA5-5A11-4324-ADEA-7AFEE0D142B8}" srcOrd="5" destOrd="0" presId="urn:microsoft.com/office/officeart/2008/layout/VerticalCurvedList"/>
    <dgm:cxn modelId="{BAA79F3C-8BCC-4394-AE21-71218B3C5D1C}" type="presParOf" srcId="{1F5214C1-B677-42FB-AC03-C6041002C19B}" destId="{37F9599E-78EC-4252-9319-DA4D3B8BC8D9}" srcOrd="6" destOrd="0" presId="urn:microsoft.com/office/officeart/2008/layout/VerticalCurvedList"/>
    <dgm:cxn modelId="{78773A2D-9224-489D-9406-EDDA33C3BC86}" type="presParOf" srcId="{37F9599E-78EC-4252-9319-DA4D3B8BC8D9}" destId="{2EC1B9E9-2A35-49DB-80CA-97A16185A40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15A80-0554-45D5-BF3F-9C0045CB75C5}">
      <dsp:nvSpPr>
        <dsp:cNvPr id="0" name=""/>
        <dsp:cNvSpPr/>
      </dsp:nvSpPr>
      <dsp:spPr>
        <a:xfrm>
          <a:off x="0" y="3258"/>
          <a:ext cx="10037506" cy="1085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27.6 </a:t>
          </a:r>
          <a:r>
            <a:rPr lang="en-AU" sz="2000" kern="1200" dirty="0"/>
            <a:t>per cent</a:t>
          </a:r>
          <a:r>
            <a:rPr lang="en-US" sz="2000" kern="1200" dirty="0"/>
            <a:t> of the population were born overseas.</a:t>
          </a:r>
          <a:endParaRPr lang="en-PH" sz="2000" kern="1200" dirty="0"/>
        </a:p>
      </dsp:txBody>
      <dsp:txXfrm>
        <a:off x="53002" y="56260"/>
        <a:ext cx="9931502" cy="979756"/>
      </dsp:txXfrm>
    </dsp:sp>
    <dsp:sp modelId="{1C8AA39C-1595-48E2-80BF-444A26561C89}">
      <dsp:nvSpPr>
        <dsp:cNvPr id="0" name=""/>
        <dsp:cNvSpPr/>
      </dsp:nvSpPr>
      <dsp:spPr>
        <a:xfrm>
          <a:off x="0" y="1256058"/>
          <a:ext cx="10037506" cy="10857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61,860 international visitors were in Australia during the Census collection period. </a:t>
          </a:r>
          <a:endParaRPr lang="en-PH" sz="2000" kern="1200" dirty="0"/>
        </a:p>
      </dsp:txBody>
      <dsp:txXfrm>
        <a:off x="53002" y="1309060"/>
        <a:ext cx="9931502" cy="979756"/>
      </dsp:txXfrm>
    </dsp:sp>
    <dsp:sp modelId="{C8765E57-3D64-4C94-A2BE-ACE3D9D5F06E}">
      <dsp:nvSpPr>
        <dsp:cNvPr id="0" name=""/>
        <dsp:cNvSpPr/>
      </dsp:nvSpPr>
      <dsp:spPr>
        <a:xfrm>
          <a:off x="0" y="2508858"/>
          <a:ext cx="10037506" cy="1085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top 5 languages used at home, other than English, were Mandarin (2.7%), Arabic (1.4%), Vietnamese (1.3%), Cantonese (1.2%) and Punjabi (0.9%). </a:t>
          </a:r>
          <a:endParaRPr lang="en-PH" sz="2000" kern="1200" dirty="0"/>
        </a:p>
      </dsp:txBody>
      <dsp:txXfrm>
        <a:off x="53002" y="2561860"/>
        <a:ext cx="9931502" cy="979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E2568-8433-4254-B97B-668AF6EC2606}">
      <dsp:nvSpPr>
        <dsp:cNvPr id="0" name=""/>
        <dsp:cNvSpPr/>
      </dsp:nvSpPr>
      <dsp:spPr>
        <a:xfrm>
          <a:off x="0" y="278100"/>
          <a:ext cx="10037506" cy="1216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top 5 ancestries were English (33.0%), Australian (29.9 </a:t>
          </a:r>
          <a:r>
            <a:rPr lang="en-AU" sz="2000" kern="1200" dirty="0"/>
            <a:t>%</a:t>
          </a:r>
          <a:r>
            <a:rPr lang="en-US" sz="2000" kern="1200" dirty="0"/>
            <a:t>), Irish (9.5%), Scottish (8.6%) and Chinese (5.5%). </a:t>
          </a:r>
          <a:endParaRPr lang="en-PH" sz="2000" kern="1200" dirty="0"/>
        </a:p>
      </dsp:txBody>
      <dsp:txXfrm>
        <a:off x="59399" y="337499"/>
        <a:ext cx="9918708" cy="1098002"/>
      </dsp:txXfrm>
    </dsp:sp>
    <dsp:sp modelId="{676C07F9-C7D3-47E8-8EB3-48E1F7188C48}">
      <dsp:nvSpPr>
        <dsp:cNvPr id="0" name=""/>
        <dsp:cNvSpPr/>
      </dsp:nvSpPr>
      <dsp:spPr>
        <a:xfrm>
          <a:off x="0" y="1682101"/>
          <a:ext cx="10037506"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top 5 religious affiliations were No religion (38.9%), Catholic (20%), Anglican (9.8%), Islam (3.2%) and Hinduism (2.7%).</a:t>
          </a:r>
          <a:endParaRPr lang="en-PH" sz="2000" kern="1200" dirty="0"/>
        </a:p>
      </dsp:txBody>
      <dsp:txXfrm>
        <a:off x="59399" y="1741500"/>
        <a:ext cx="9918708" cy="109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476D1-52A0-489D-A903-5D5FEAE72C43}">
      <dsp:nvSpPr>
        <dsp:cNvPr id="0" name=""/>
        <dsp:cNvSpPr/>
      </dsp:nvSpPr>
      <dsp:spPr>
        <a:xfrm>
          <a:off x="639662" y="468"/>
          <a:ext cx="1820326" cy="10921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Democracy and liberty </a:t>
          </a:r>
        </a:p>
      </dsp:txBody>
      <dsp:txXfrm>
        <a:off x="639662" y="468"/>
        <a:ext cx="1820326" cy="1092195"/>
      </dsp:txXfrm>
    </dsp:sp>
    <dsp:sp modelId="{EB135B33-6297-4F4C-8C9D-C285C3795087}">
      <dsp:nvSpPr>
        <dsp:cNvPr id="0" name=""/>
        <dsp:cNvSpPr/>
      </dsp:nvSpPr>
      <dsp:spPr>
        <a:xfrm>
          <a:off x="2642020" y="468"/>
          <a:ext cx="2175599" cy="1092195"/>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 scientific or rational approach to problem-solving</a:t>
          </a:r>
          <a:endParaRPr lang="en-PH" sz="2000" kern="1200" dirty="0"/>
        </a:p>
      </dsp:txBody>
      <dsp:txXfrm>
        <a:off x="2642020" y="468"/>
        <a:ext cx="2175599" cy="1092195"/>
      </dsp:txXfrm>
    </dsp:sp>
    <dsp:sp modelId="{0AC596B1-97FA-4F35-B56C-3E528395BCE6}">
      <dsp:nvSpPr>
        <dsp:cNvPr id="0" name=""/>
        <dsp:cNvSpPr/>
      </dsp:nvSpPr>
      <dsp:spPr>
        <a:xfrm>
          <a:off x="4999652" y="468"/>
          <a:ext cx="1820326" cy="1092195"/>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Christianity</a:t>
          </a:r>
        </a:p>
      </dsp:txBody>
      <dsp:txXfrm>
        <a:off x="4999652" y="468"/>
        <a:ext cx="1820326" cy="1092195"/>
      </dsp:txXfrm>
    </dsp:sp>
    <dsp:sp modelId="{51041840-6972-4D0E-B454-864E99E22566}">
      <dsp:nvSpPr>
        <dsp:cNvPr id="0" name=""/>
        <dsp:cNvSpPr/>
      </dsp:nvSpPr>
      <dsp:spPr>
        <a:xfrm>
          <a:off x="7002011" y="468"/>
          <a:ext cx="1820326" cy="1092195"/>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Capitalism</a:t>
          </a:r>
        </a:p>
      </dsp:txBody>
      <dsp:txXfrm>
        <a:off x="7002011" y="468"/>
        <a:ext cx="1820326" cy="1092195"/>
      </dsp:txXfrm>
    </dsp:sp>
    <dsp:sp modelId="{A31E5D9E-4DAE-444F-AB16-E9ECB8A69F0B}">
      <dsp:nvSpPr>
        <dsp:cNvPr id="0" name=""/>
        <dsp:cNvSpPr/>
      </dsp:nvSpPr>
      <dsp:spPr>
        <a:xfrm>
          <a:off x="2449967" y="1274696"/>
          <a:ext cx="1820326" cy="1092195"/>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Individualism and Human rights</a:t>
          </a:r>
        </a:p>
      </dsp:txBody>
      <dsp:txXfrm>
        <a:off x="2449967" y="1274696"/>
        <a:ext cx="1820326" cy="1092195"/>
      </dsp:txXfrm>
    </dsp:sp>
    <dsp:sp modelId="{9009F684-C0B5-407C-86A4-62585AEEBD66}">
      <dsp:nvSpPr>
        <dsp:cNvPr id="0" name=""/>
        <dsp:cNvSpPr/>
      </dsp:nvSpPr>
      <dsp:spPr>
        <a:xfrm>
          <a:off x="4452326" y="1274696"/>
          <a:ext cx="2559706" cy="109219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Technologically-aided way of living</a:t>
          </a:r>
        </a:p>
      </dsp:txBody>
      <dsp:txXfrm>
        <a:off x="4452326" y="1274696"/>
        <a:ext cx="2559706" cy="1092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331CE-A8FA-4A5F-9090-E6827D1D3CB2}">
      <dsp:nvSpPr>
        <dsp:cNvPr id="0" name=""/>
        <dsp:cNvSpPr/>
      </dsp:nvSpPr>
      <dsp:spPr>
        <a:xfrm>
          <a:off x="3262" y="522044"/>
          <a:ext cx="1766474" cy="105988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Gays and lesbians </a:t>
          </a:r>
        </a:p>
      </dsp:txBody>
      <dsp:txXfrm>
        <a:off x="3262" y="522044"/>
        <a:ext cx="1766474" cy="1059884"/>
      </dsp:txXfrm>
    </dsp:sp>
    <dsp:sp modelId="{892B9504-5A1D-4C1C-BE8C-0B875B389AB7}">
      <dsp:nvSpPr>
        <dsp:cNvPr id="0" name=""/>
        <dsp:cNvSpPr/>
      </dsp:nvSpPr>
      <dsp:spPr>
        <a:xfrm>
          <a:off x="1946384" y="522044"/>
          <a:ext cx="1766474" cy="1059884"/>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Bisexuals </a:t>
          </a:r>
        </a:p>
      </dsp:txBody>
      <dsp:txXfrm>
        <a:off x="1946384" y="522044"/>
        <a:ext cx="1766474" cy="1059884"/>
      </dsp:txXfrm>
    </dsp:sp>
    <dsp:sp modelId="{DE1B3F26-2394-4805-B10D-4E71F1531505}">
      <dsp:nvSpPr>
        <dsp:cNvPr id="0" name=""/>
        <dsp:cNvSpPr/>
      </dsp:nvSpPr>
      <dsp:spPr>
        <a:xfrm>
          <a:off x="3889505" y="522044"/>
          <a:ext cx="1766474" cy="105988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Heterosexuals</a:t>
          </a:r>
        </a:p>
      </dsp:txBody>
      <dsp:txXfrm>
        <a:off x="3889505" y="522044"/>
        <a:ext cx="1766474" cy="1059884"/>
      </dsp:txXfrm>
    </dsp:sp>
    <dsp:sp modelId="{4339A800-739C-40E3-A119-55AC96520BF0}">
      <dsp:nvSpPr>
        <dsp:cNvPr id="0" name=""/>
        <dsp:cNvSpPr/>
      </dsp:nvSpPr>
      <dsp:spPr>
        <a:xfrm>
          <a:off x="5832626" y="522044"/>
          <a:ext cx="1766474" cy="105988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Intersexes</a:t>
          </a:r>
        </a:p>
      </dsp:txBody>
      <dsp:txXfrm>
        <a:off x="5832626" y="522044"/>
        <a:ext cx="1766474" cy="1059884"/>
      </dsp:txXfrm>
    </dsp:sp>
    <dsp:sp modelId="{39911A29-1A7B-411F-A00E-B53593791A7E}">
      <dsp:nvSpPr>
        <dsp:cNvPr id="0" name=""/>
        <dsp:cNvSpPr/>
      </dsp:nvSpPr>
      <dsp:spPr>
        <a:xfrm>
          <a:off x="7775748" y="522044"/>
          <a:ext cx="1766474" cy="105988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Transgender</a:t>
          </a:r>
        </a:p>
      </dsp:txBody>
      <dsp:txXfrm>
        <a:off x="7775748" y="522044"/>
        <a:ext cx="1766474" cy="10598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8E03A-152B-43CD-9A9A-D7973B614934}">
      <dsp:nvSpPr>
        <dsp:cNvPr id="0" name=""/>
        <dsp:cNvSpPr/>
      </dsp:nvSpPr>
      <dsp:spPr>
        <a:xfrm>
          <a:off x="3000" y="520814"/>
          <a:ext cx="1624549" cy="9747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Legislation</a:t>
          </a:r>
        </a:p>
      </dsp:txBody>
      <dsp:txXfrm>
        <a:off x="3000" y="520814"/>
        <a:ext cx="1624549" cy="974729"/>
      </dsp:txXfrm>
    </dsp:sp>
    <dsp:sp modelId="{935B6BB1-3F64-4626-B774-A89DB8FBB7B3}">
      <dsp:nvSpPr>
        <dsp:cNvPr id="0" name=""/>
        <dsp:cNvSpPr/>
      </dsp:nvSpPr>
      <dsp:spPr>
        <a:xfrm>
          <a:off x="1790004" y="520814"/>
          <a:ext cx="1624549" cy="974729"/>
        </a:xfrm>
        <a:prstGeom prst="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Stolen generations</a:t>
          </a:r>
        </a:p>
      </dsp:txBody>
      <dsp:txXfrm>
        <a:off x="1790004" y="520814"/>
        <a:ext cx="1624549" cy="974729"/>
      </dsp:txXfrm>
    </dsp:sp>
    <dsp:sp modelId="{600DCBFF-C1D7-4E21-A940-FB662B707A02}">
      <dsp:nvSpPr>
        <dsp:cNvPr id="0" name=""/>
        <dsp:cNvSpPr/>
      </dsp:nvSpPr>
      <dsp:spPr>
        <a:xfrm>
          <a:off x="3577009" y="520814"/>
          <a:ext cx="1624549" cy="974729"/>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Deaths in custody</a:t>
          </a:r>
        </a:p>
      </dsp:txBody>
      <dsp:txXfrm>
        <a:off x="3577009" y="520814"/>
        <a:ext cx="1624549" cy="974729"/>
      </dsp:txXfrm>
    </dsp:sp>
    <dsp:sp modelId="{30125639-4ADC-405D-90E9-B0867C5F8160}">
      <dsp:nvSpPr>
        <dsp:cNvPr id="0" name=""/>
        <dsp:cNvSpPr/>
      </dsp:nvSpPr>
      <dsp:spPr>
        <a:xfrm>
          <a:off x="5364013" y="520814"/>
          <a:ext cx="1624549" cy="974729"/>
        </a:xfrm>
        <a:prstGeom prst="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Health</a:t>
          </a:r>
        </a:p>
      </dsp:txBody>
      <dsp:txXfrm>
        <a:off x="5364013" y="520814"/>
        <a:ext cx="1624549" cy="974729"/>
      </dsp:txXfrm>
    </dsp:sp>
    <dsp:sp modelId="{973AEBAF-FFE3-41DD-9A43-28C07BC8763A}">
      <dsp:nvSpPr>
        <dsp:cNvPr id="0" name=""/>
        <dsp:cNvSpPr/>
      </dsp:nvSpPr>
      <dsp:spPr>
        <a:xfrm>
          <a:off x="7151018" y="520814"/>
          <a:ext cx="1624549" cy="97472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Education</a:t>
          </a:r>
        </a:p>
      </dsp:txBody>
      <dsp:txXfrm>
        <a:off x="7151018" y="520814"/>
        <a:ext cx="1624549" cy="974729"/>
      </dsp:txXfrm>
    </dsp:sp>
    <dsp:sp modelId="{D271010C-DCCE-49B9-8FAC-53FE3C76CDFE}">
      <dsp:nvSpPr>
        <dsp:cNvPr id="0" name=""/>
        <dsp:cNvSpPr/>
      </dsp:nvSpPr>
      <dsp:spPr>
        <a:xfrm>
          <a:off x="896502" y="1657999"/>
          <a:ext cx="1624549" cy="974729"/>
        </a:xfrm>
        <a:prstGeom prst="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Land Rights</a:t>
          </a:r>
        </a:p>
      </dsp:txBody>
      <dsp:txXfrm>
        <a:off x="896502" y="1657999"/>
        <a:ext cx="1624549" cy="974729"/>
      </dsp:txXfrm>
    </dsp:sp>
    <dsp:sp modelId="{A41241AF-AD71-4AB7-9222-65BFBFC3D42E}">
      <dsp:nvSpPr>
        <dsp:cNvPr id="0" name=""/>
        <dsp:cNvSpPr/>
      </dsp:nvSpPr>
      <dsp:spPr>
        <a:xfrm>
          <a:off x="2683507" y="1657999"/>
          <a:ext cx="1624549" cy="974729"/>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Maralinga</a:t>
          </a:r>
        </a:p>
      </dsp:txBody>
      <dsp:txXfrm>
        <a:off x="2683507" y="1657999"/>
        <a:ext cx="1624549" cy="974729"/>
      </dsp:txXfrm>
    </dsp:sp>
    <dsp:sp modelId="{703ABACC-4C6B-4439-BE1B-60E58049C2A3}">
      <dsp:nvSpPr>
        <dsp:cNvPr id="0" name=""/>
        <dsp:cNvSpPr/>
      </dsp:nvSpPr>
      <dsp:spPr>
        <a:xfrm>
          <a:off x="4470511" y="1657999"/>
          <a:ext cx="1624549" cy="974729"/>
        </a:xfrm>
        <a:prstGeom prst="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err="1"/>
            <a:t>Mabo</a:t>
          </a:r>
          <a:endParaRPr lang="en-PH" sz="2200" kern="1200" dirty="0"/>
        </a:p>
      </dsp:txBody>
      <dsp:txXfrm>
        <a:off x="4470511" y="1657999"/>
        <a:ext cx="1624549" cy="974729"/>
      </dsp:txXfrm>
    </dsp:sp>
    <dsp:sp modelId="{00ECB930-718C-4C08-8C53-B99CA377645E}">
      <dsp:nvSpPr>
        <dsp:cNvPr id="0" name=""/>
        <dsp:cNvSpPr/>
      </dsp:nvSpPr>
      <dsp:spPr>
        <a:xfrm>
          <a:off x="6257515" y="1657999"/>
          <a:ext cx="1624549" cy="97472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Religion</a:t>
          </a:r>
        </a:p>
      </dsp:txBody>
      <dsp:txXfrm>
        <a:off x="6257515" y="1657999"/>
        <a:ext cx="1624549" cy="9747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B86FC-CE9F-47B4-9BD2-7DD605C3EDA2}">
      <dsp:nvSpPr>
        <dsp:cNvPr id="0" name=""/>
        <dsp:cNvSpPr/>
      </dsp:nvSpPr>
      <dsp:spPr>
        <a:xfrm>
          <a:off x="0" y="549300"/>
          <a:ext cx="2539999" cy="15240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Colleagues at work </a:t>
          </a:r>
        </a:p>
      </dsp:txBody>
      <dsp:txXfrm>
        <a:off x="0" y="549300"/>
        <a:ext cx="2539999" cy="1524000"/>
      </dsp:txXfrm>
    </dsp:sp>
    <dsp:sp modelId="{06320163-1739-4589-BBFA-8AB196DAF55B}">
      <dsp:nvSpPr>
        <dsp:cNvPr id="0" name=""/>
        <dsp:cNvSpPr/>
      </dsp:nvSpPr>
      <dsp:spPr>
        <a:xfrm>
          <a:off x="2794000" y="549300"/>
          <a:ext cx="2539999" cy="15240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Your supervisor or manager</a:t>
          </a:r>
        </a:p>
      </dsp:txBody>
      <dsp:txXfrm>
        <a:off x="2794000" y="549300"/>
        <a:ext cx="2539999" cy="1524000"/>
      </dsp:txXfrm>
    </dsp:sp>
    <dsp:sp modelId="{911B8AF0-473E-405F-8D37-A3B7F5DBAFD0}">
      <dsp:nvSpPr>
        <dsp:cNvPr id="0" name=""/>
        <dsp:cNvSpPr/>
      </dsp:nvSpPr>
      <dsp:spPr>
        <a:xfrm>
          <a:off x="5587999" y="549300"/>
          <a:ext cx="2539999" cy="15240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Employees from other departments and outside contractors</a:t>
          </a:r>
          <a:endParaRPr lang="en-PH" sz="2000" kern="1200" dirty="0"/>
        </a:p>
      </dsp:txBody>
      <dsp:txXfrm>
        <a:off x="5587999" y="549300"/>
        <a:ext cx="2539999" cy="1524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12487-9DEA-402A-89CD-B10281A54A6C}">
      <dsp:nvSpPr>
        <dsp:cNvPr id="0" name=""/>
        <dsp:cNvSpPr/>
      </dsp:nvSpPr>
      <dsp:spPr>
        <a:xfrm>
          <a:off x="825500" y="14"/>
          <a:ext cx="2024062" cy="12144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Respect </a:t>
          </a:r>
        </a:p>
      </dsp:txBody>
      <dsp:txXfrm>
        <a:off x="825500" y="14"/>
        <a:ext cx="2024062" cy="1214437"/>
      </dsp:txXfrm>
    </dsp:sp>
    <dsp:sp modelId="{3CC5016F-390D-4FCB-9ACC-DF8E557B9329}">
      <dsp:nvSpPr>
        <dsp:cNvPr id="0" name=""/>
        <dsp:cNvSpPr/>
      </dsp:nvSpPr>
      <dsp:spPr>
        <a:xfrm>
          <a:off x="3051968" y="14"/>
          <a:ext cx="2024062" cy="1214437"/>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Openness </a:t>
          </a:r>
        </a:p>
      </dsp:txBody>
      <dsp:txXfrm>
        <a:off x="3051968" y="14"/>
        <a:ext cx="2024062" cy="1214437"/>
      </dsp:txXfrm>
    </dsp:sp>
    <dsp:sp modelId="{00E2C8D8-8829-4A48-BA13-08BD92D3C837}">
      <dsp:nvSpPr>
        <dsp:cNvPr id="0" name=""/>
        <dsp:cNvSpPr/>
      </dsp:nvSpPr>
      <dsp:spPr>
        <a:xfrm>
          <a:off x="5278437" y="14"/>
          <a:ext cx="2024062" cy="121443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Effective communication </a:t>
          </a:r>
        </a:p>
      </dsp:txBody>
      <dsp:txXfrm>
        <a:off x="5278437" y="14"/>
        <a:ext cx="2024062" cy="1214437"/>
      </dsp:txXfrm>
    </dsp:sp>
    <dsp:sp modelId="{A951C882-6696-41F6-82BF-F5C563A26939}">
      <dsp:nvSpPr>
        <dsp:cNvPr id="0" name=""/>
        <dsp:cNvSpPr/>
      </dsp:nvSpPr>
      <dsp:spPr>
        <a:xfrm>
          <a:off x="1938734" y="1416858"/>
          <a:ext cx="2024062" cy="1214437"/>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Equality </a:t>
          </a:r>
        </a:p>
      </dsp:txBody>
      <dsp:txXfrm>
        <a:off x="1938734" y="1416858"/>
        <a:ext cx="2024062" cy="1214437"/>
      </dsp:txXfrm>
    </dsp:sp>
    <dsp:sp modelId="{05759549-13DF-48ED-844B-80463611DF70}">
      <dsp:nvSpPr>
        <dsp:cNvPr id="0" name=""/>
        <dsp:cNvSpPr/>
      </dsp:nvSpPr>
      <dsp:spPr>
        <a:xfrm>
          <a:off x="4165203" y="1416858"/>
          <a:ext cx="2024062" cy="121443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Understanding </a:t>
          </a:r>
        </a:p>
      </dsp:txBody>
      <dsp:txXfrm>
        <a:off x="4165203" y="1416858"/>
        <a:ext cx="2024062" cy="121443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09A95-F3B6-42F2-B093-5B11D91450E4}">
      <dsp:nvSpPr>
        <dsp:cNvPr id="0" name=""/>
        <dsp:cNvSpPr/>
      </dsp:nvSpPr>
      <dsp:spPr>
        <a:xfrm>
          <a:off x="-3933023" y="-603871"/>
          <a:ext cx="4687225" cy="4687225"/>
        </a:xfrm>
        <a:prstGeom prst="blockArc">
          <a:avLst>
            <a:gd name="adj1" fmla="val 18900000"/>
            <a:gd name="adj2" fmla="val 2700000"/>
            <a:gd name="adj3" fmla="val 46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0301A7-04BA-4821-AF5F-8178BA603EBB}">
      <dsp:nvSpPr>
        <dsp:cNvPr id="0" name=""/>
        <dsp:cNvSpPr/>
      </dsp:nvSpPr>
      <dsp:spPr>
        <a:xfrm>
          <a:off x="485014" y="347948"/>
          <a:ext cx="9382241" cy="69589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368"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Cause a person to be on guard </a:t>
          </a:r>
          <a:endParaRPr lang="en-PH" sz="2200" kern="1200" dirty="0"/>
        </a:p>
      </dsp:txBody>
      <dsp:txXfrm>
        <a:off x="485014" y="347948"/>
        <a:ext cx="9382241" cy="695896"/>
      </dsp:txXfrm>
    </dsp:sp>
    <dsp:sp modelId="{EC4827F8-88B5-45E7-BFDD-A8C73F12120E}">
      <dsp:nvSpPr>
        <dsp:cNvPr id="0" name=""/>
        <dsp:cNvSpPr/>
      </dsp:nvSpPr>
      <dsp:spPr>
        <a:xfrm>
          <a:off x="50078" y="260961"/>
          <a:ext cx="869870" cy="86987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E926F7-040E-441E-8C84-F0E87CF95933}">
      <dsp:nvSpPr>
        <dsp:cNvPr id="0" name=""/>
        <dsp:cNvSpPr/>
      </dsp:nvSpPr>
      <dsp:spPr>
        <a:xfrm>
          <a:off x="737972" y="1391793"/>
          <a:ext cx="9129283" cy="69589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368"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Affect the level of service you provide</a:t>
          </a:r>
          <a:endParaRPr lang="en-PH" sz="2200" kern="1200" dirty="0"/>
        </a:p>
      </dsp:txBody>
      <dsp:txXfrm>
        <a:off x="737972" y="1391793"/>
        <a:ext cx="9129283" cy="695896"/>
      </dsp:txXfrm>
    </dsp:sp>
    <dsp:sp modelId="{F530882D-6272-4825-8280-7C89125AD244}">
      <dsp:nvSpPr>
        <dsp:cNvPr id="0" name=""/>
        <dsp:cNvSpPr/>
      </dsp:nvSpPr>
      <dsp:spPr>
        <a:xfrm>
          <a:off x="303037" y="1304806"/>
          <a:ext cx="869870" cy="86987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957FA5-5A11-4324-ADEA-7AFEE0D142B8}">
      <dsp:nvSpPr>
        <dsp:cNvPr id="0" name=""/>
        <dsp:cNvSpPr/>
      </dsp:nvSpPr>
      <dsp:spPr>
        <a:xfrm>
          <a:off x="485014" y="2435638"/>
          <a:ext cx="9382241" cy="69589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368"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Cause difficulties in identifying other needs that need to be addressed</a:t>
          </a:r>
          <a:endParaRPr lang="en-PH" sz="2200" kern="1200" dirty="0"/>
        </a:p>
      </dsp:txBody>
      <dsp:txXfrm>
        <a:off x="485014" y="2435638"/>
        <a:ext cx="9382241" cy="695896"/>
      </dsp:txXfrm>
    </dsp:sp>
    <dsp:sp modelId="{2EC1B9E9-2A35-49DB-80CA-97A16185A408}">
      <dsp:nvSpPr>
        <dsp:cNvPr id="0" name=""/>
        <dsp:cNvSpPr/>
      </dsp:nvSpPr>
      <dsp:spPr>
        <a:xfrm>
          <a:off x="50078" y="2348651"/>
          <a:ext cx="869870" cy="86987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13/12/2023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0.svg"/></Relationships>
</file>

<file path=ppt/slides/_rels/slide4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Women holding hands"/>
          <p:cNvPicPr/>
          <p:nvPr/>
        </p:nvPicPr>
        <p:blipFill rotWithShape="1">
          <a:blip r:embed="rId2" cstate="print">
            <a:extLst>
              <a:ext uri="{28A0092B-C50C-407E-A947-70E740481C1C}">
                <a14:useLocalDpi xmlns:a14="http://schemas.microsoft.com/office/drawing/2010/main" val="0"/>
              </a:ext>
            </a:extLst>
          </a:blip>
          <a:srcRect b="5844"/>
          <a:stretch/>
        </p:blipFill>
        <p:spPr>
          <a:xfrm>
            <a:off x="2" y="-1"/>
            <a:ext cx="12201070" cy="6858001"/>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Appreciate Diversity and Inclusiveness, and Their Benefits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CHCDIV001 - Work with diverse people (Release 1) </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55074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Valuing inclusiveness across all areas of work means considering the importance of equal opportunities and participation in the workplace. This can be done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stereotyping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Never discriminating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Never excluding people because of cultural differences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Recognising</a:t>
            </a:r>
            <a:r>
              <a:rPr lang="en-US" sz="2200" dirty="0">
                <a:solidFill>
                  <a:schemeClr val="tx1">
                    <a:lumMod val="75000"/>
                    <a:lumOff val="25000"/>
                  </a:schemeClr>
                </a:solidFill>
              </a:rPr>
              <a:t> equal human dignity despite differences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descr="A few men looking at a computer&#10;&#10;Description automatically generated with low confidence"/>
          <p:cNvPicPr/>
          <p:nvPr/>
        </p:nvPicPr>
        <p:blipFill rotWithShape="1">
          <a:blip r:embed="rId3" cstate="print">
            <a:extLst>
              <a:ext uri="{28A0092B-C50C-407E-A947-70E740481C1C}">
                <a14:useLocalDpi xmlns:a14="http://schemas.microsoft.com/office/drawing/2010/main" val="0"/>
              </a:ext>
            </a:extLst>
          </a:blip>
          <a:srcRect t="7977" b="2067"/>
          <a:stretch/>
        </p:blipFill>
        <p:spPr bwMode="auto">
          <a:xfrm>
            <a:off x="7649120" y="1991723"/>
            <a:ext cx="4140782" cy="2874553"/>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DF5C0DA-4493-45C1-B9C0-69EADCFC5F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87D11D7-8042-41F7-9A8E-19B2F84EA9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77766B4-5ABE-4794-B86C-665249359D8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9F5991-56A9-432E-9B1D-3A16863D75C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36029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2.1.1 Diversity in Australia</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 is home to many different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are bound to already have some experiences regarding the diverse groups of people that call this country their home.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Diversity, however, can differ across different areas of life for Australians.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Cultural Diversity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Culture, as previously discussed, is the collection of a group of people's values, </a:t>
            </a:r>
            <a:r>
              <a:rPr lang="en-US" sz="2200" dirty="0" err="1">
                <a:solidFill>
                  <a:schemeClr val="tx1">
                    <a:lumMod val="75000"/>
                    <a:lumOff val="25000"/>
                  </a:schemeClr>
                </a:solidFill>
              </a:rPr>
              <a:t>behaviour</a:t>
            </a:r>
            <a:r>
              <a:rPr lang="en-US" sz="2200" dirty="0">
                <a:solidFill>
                  <a:schemeClr val="tx1">
                    <a:lumMod val="75000"/>
                    <a:lumOff val="25000"/>
                  </a:schemeClr>
                </a:solidFill>
              </a:rPr>
              <a:t> and knowledge.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Cultures can constantly develop and change over time.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FEC69E96-49F1-420B-BB68-0010B5A09E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CF7C919-0CCC-42E3-A3A6-8CADD4FF16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C6D52F0-1B24-47BF-A3F7-203D5A5FA8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62B4A4-2CC0-4DBA-B173-0215C1731C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5247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strongly influenced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Environment locally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Local politics and history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Major events, made by humans or natural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Interactions with other cultures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Graphic 7183" descr="Children with solid fill"/>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784" b="18138"/>
          <a:stretch/>
        </p:blipFill>
        <p:spPr bwMode="auto">
          <a:xfrm>
            <a:off x="7086784" y="1920054"/>
            <a:ext cx="3835031" cy="272568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50CD4A6-1C44-4459-B6C7-73B37186FF3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BC6975C-376D-4F64-A193-05D2DA7CE45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F1BFBAE-5B61-4F6F-9DDE-40637CF00CA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664B619-D2A1-48AD-8E9C-4A6357E11D2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77549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Australian Bureau of Statistics, in 2021: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graphicFrame>
        <p:nvGraphicFramePr>
          <p:cNvPr id="7" name="Diagram 6"/>
          <p:cNvGraphicFramePr/>
          <p:nvPr>
            <p:extLst>
              <p:ext uri="{D42A27DB-BD31-4B8C-83A1-F6EECF244321}">
                <p14:modId xmlns:p14="http://schemas.microsoft.com/office/powerpoint/2010/main" val="1661979297"/>
              </p:ext>
            </p:extLst>
          </p:nvPr>
        </p:nvGraphicFramePr>
        <p:xfrm>
          <a:off x="847786" y="2492484"/>
          <a:ext cx="10037506" cy="3597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FAC3A08B-5D5C-468A-B1C4-A8EC2972C90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10E0344-8A3B-46D3-9426-5D2583135A7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BB24FC9-4925-46F8-961D-29A45EE57E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CA35C0F-B077-4EBD-BC90-79C2478F21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9734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Australian Bureau of Statistics, in 2021:</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graphicFrame>
        <p:nvGraphicFramePr>
          <p:cNvPr id="7" name="Diagram 6"/>
          <p:cNvGraphicFramePr/>
          <p:nvPr>
            <p:extLst>
              <p:ext uri="{D42A27DB-BD31-4B8C-83A1-F6EECF244321}">
                <p14:modId xmlns:p14="http://schemas.microsoft.com/office/powerpoint/2010/main" val="1523444255"/>
              </p:ext>
            </p:extLst>
          </p:nvPr>
        </p:nvGraphicFramePr>
        <p:xfrm>
          <a:off x="1032396" y="2639961"/>
          <a:ext cx="10037506" cy="3177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4631EBE8-D3A0-459D-971D-022CF947C6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626611D-A48F-461B-9D89-3762278E414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09866FB-4DD5-484B-A2A3-F2499217A5E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276EEF5-6B5D-4C7C-B610-7791A0F6D05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71502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65108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diversity affects people in various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People can find it challenging to interact with persons from other cultures.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People from diverse backgrounds can find comfort in knowing that other groups like them have beliefs, practices and customs that are different from the majority group.</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7" name="Picture 6" descr="Multi-ethnic women in formal attire"/>
          <p:cNvPicPr/>
          <p:nvPr/>
        </p:nvPicPr>
        <p:blipFill rotWithShape="1">
          <a:blip r:embed="rId3" cstate="print">
            <a:extLst>
              <a:ext uri="{28A0092B-C50C-407E-A947-70E740481C1C}">
                <a14:useLocalDpi xmlns:a14="http://schemas.microsoft.com/office/drawing/2010/main" val="0"/>
              </a:ext>
            </a:extLst>
          </a:blip>
          <a:srcRect l="18334" r="12290"/>
          <a:stretch/>
        </p:blipFill>
        <p:spPr bwMode="auto">
          <a:xfrm>
            <a:off x="7246373" y="1825625"/>
            <a:ext cx="3956264" cy="362795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C568B1FA-F977-4A88-B9FA-EB0779856C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41EF6B5-EE2D-4DE3-B2F7-65D2398415B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BF8DE79-1979-4FB2-B780-CC82B4C712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030AD27-EE76-4062-ABE3-AEA9C3C3F8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0226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Social Diversity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diversity has produced the following effects in different social contexts: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Many Australians experience ‘diversity within diversity.’ It is where their lives are influenced by their cultural background and the culture of the people they interact with.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Aboriginal and Torres Strait Islanders see the presence of diverse groups as a reason to be more proud of their culture.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People of diverse backgrounds are generally satisfied with their lives.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90E2FC44-323D-4E3A-9D0A-712BD089E0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EBBE199-CB22-4FB7-991B-AED5BE67D9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7C38FD2-464B-464F-A0E5-0DA4C476FB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5C3388D-3E91-442F-81F1-FC717403E6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0590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901813"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Political Diversity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Australian politics is severely lacking in diversity.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2018, only 4% of federal members of parliament had non-European ancestry to represent the diverse people, which makes up 19% of the total Australian population.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underrepresentation is apparent across different local communities as well.</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descr="A picture containing linedrawing&#10;&#10;Description automatically generated"/>
          <p:cNvPicPr/>
          <p:nvPr/>
        </p:nvPicPr>
        <p:blipFill>
          <a:blip r:embed="rId3" cstate="print">
            <a:extLst>
              <a:ext uri="{28A0092B-C50C-407E-A947-70E740481C1C}">
                <a14:useLocalDpi xmlns:a14="http://schemas.microsoft.com/office/drawing/2010/main" val="0"/>
              </a:ext>
            </a:extLst>
          </a:blip>
          <a:stretch>
            <a:fillRect/>
          </a:stretch>
        </p:blipFill>
        <p:spPr>
          <a:xfrm>
            <a:off x="7007014" y="2380946"/>
            <a:ext cx="3994572" cy="2795738"/>
          </a:xfrm>
          <a:prstGeom prst="rect">
            <a:avLst/>
          </a:prstGeom>
        </p:spPr>
      </p:pic>
      <p:pic>
        <p:nvPicPr>
          <p:cNvPr id="7" name="Picture 6">
            <a:extLst>
              <a:ext uri="{FF2B5EF4-FFF2-40B4-BE49-F238E27FC236}">
                <a16:creationId xmlns:a16="http://schemas.microsoft.com/office/drawing/2014/main" id="{45582D29-2AFB-42E5-A8C4-331B1C254D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81AEFF9-E2A3-4377-A126-31AC93FC20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B0344B7-18CA-4D02-ABC6-170BC6DA41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8A3A997-062E-437F-9FA1-BCECDE3F25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5744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underrepresentation of diverse cultures in Australian Politics affects groups of people in extremely negative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Many groups regard their government as ‘out of touch’ with current realities and the plights of the common man.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Diverse people develop a sense of inferiority and low self-confidence due to not having a role model to look up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Diverse people are less enthusiastic about supporting government-led initiatives and programs.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44C8E566-CAEC-480B-B4FD-55821304F7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C34AD26-CE50-49E1-8B64-C1E3A53A9B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D9F6093-EB08-49FB-A937-6067723278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E7E2E7F-46C6-4300-AB26-00497A3879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1311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Economic Diversity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 is severely lacking in economic diversity and is known for exporting materials and products from mining and agricultural activities.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Most people are expected to work in these industries or related fields, but due to technologies involving renewable energy sources advancing, the global demand for coal and gas continuously decreases.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Additionally, the demand for steel ores and other mining products is heavily dependent on the demands of a limited group of countries.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2BBE8751-B75F-42DA-8883-800B1E868E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94AA699-31E7-4F18-9935-A0273839E4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E01DEA9-A210-47AB-A312-F34C0CC17F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D44EC58-C44E-43A1-885D-9C4DAEA986F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13740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4610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 you communicate and interact with others is a good measure of your cultural awareness.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Taking cultural diversity into consideration in your interactions can help prevent misunderstandings and build positive relationships.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8" name="Picture 7" descr="A group of people looking at a book&#10;&#10;Description automatically generated with medium confidence"/>
          <p:cNvPicPr/>
          <p:nvPr/>
        </p:nvPicPr>
        <p:blipFill rotWithShape="1">
          <a:blip r:embed="rId3" cstate="print">
            <a:extLst>
              <a:ext uri="{28A0092B-C50C-407E-A947-70E740481C1C}">
                <a14:useLocalDpi xmlns:a14="http://schemas.microsoft.com/office/drawing/2010/main" val="0"/>
              </a:ext>
            </a:extLst>
          </a:blip>
          <a:srcRect l="-1" r="-81"/>
          <a:stretch/>
        </p:blipFill>
        <p:spPr bwMode="auto">
          <a:xfrm>
            <a:off x="6486607" y="2037824"/>
            <a:ext cx="4475855" cy="303775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81E58F88-D01C-43AA-9CA2-AB14462581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ADA46D2-B44C-479A-BC04-10FA555114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79EB7CC-170C-4413-8918-176213E781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91E14C-5463-4EE2-9D1B-F4AEE95A3B3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Education is also one of Australia's major international products and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increase in competitors providing education services can cause sudden problems for Australia’s economy. These factors affect diverse people in various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Diverse people are counted on to contribute to Australia’s workforce.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People from diverse backgrounds may also see some restrictions on their employment opportunities.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the mining industry, there are people from cultures that highly value protecting nature and preserving natural resources.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9A69FCC6-C1E7-4329-AC7A-451113498E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8768304-3161-4FF4-AAAA-EE08AD6BEA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23732A3-0BB1-49C7-B76D-491A222B59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D48B699-2FDE-422E-B40A-A690BB71D6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7913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Effects of Various Influences on Diverse Groups in Australia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of the more common factors that have affected the lives of people from diverse backgrounds: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graphicFrame>
        <p:nvGraphicFramePr>
          <p:cNvPr id="6" name="Table 5"/>
          <p:cNvGraphicFramePr>
            <a:graphicFrameLocks noGrp="1"/>
          </p:cNvGraphicFramePr>
          <p:nvPr>
            <p:extLst>
              <p:ext uri="{D42A27DB-BD31-4B8C-83A1-F6EECF244321}">
                <p14:modId xmlns:p14="http://schemas.microsoft.com/office/powerpoint/2010/main" val="3071049870"/>
              </p:ext>
            </p:extLst>
          </p:nvPr>
        </p:nvGraphicFramePr>
        <p:xfrm>
          <a:off x="838200" y="3475514"/>
          <a:ext cx="10075606" cy="2391918"/>
        </p:xfrm>
        <a:graphic>
          <a:graphicData uri="http://schemas.openxmlformats.org/drawingml/2006/table">
            <a:tbl>
              <a:tblPr firstRow="1" firstCol="1" bandRow="1">
                <a:tableStyleId>{912C8C85-51F0-491E-9774-3900AFEF0FD7}</a:tableStyleId>
              </a:tblPr>
              <a:tblGrid>
                <a:gridCol w="3320920">
                  <a:extLst>
                    <a:ext uri="{9D8B030D-6E8A-4147-A177-3AD203B41FA5}">
                      <a16:colId xmlns:a16="http://schemas.microsoft.com/office/drawing/2014/main" val="20000"/>
                    </a:ext>
                  </a:extLst>
                </a:gridCol>
                <a:gridCol w="6754686">
                  <a:extLst>
                    <a:ext uri="{9D8B030D-6E8A-4147-A177-3AD203B41FA5}">
                      <a16:colId xmlns:a16="http://schemas.microsoft.com/office/drawing/2014/main" val="20001"/>
                    </a:ext>
                  </a:extLst>
                </a:gridCol>
              </a:tblGrid>
              <a:tr h="210060">
                <a:tc>
                  <a:txBody>
                    <a:bodyPr/>
                    <a:lstStyle/>
                    <a:p>
                      <a:pPr marL="0" marR="0" indent="0" algn="ctr">
                        <a:lnSpc>
                          <a:spcPct val="115000"/>
                        </a:lnSpc>
                        <a:spcBef>
                          <a:spcPts val="600"/>
                        </a:spcBef>
                        <a:spcAft>
                          <a:spcPts val="600"/>
                        </a:spcAft>
                      </a:pPr>
                      <a:r>
                        <a:rPr lang="en-AU" sz="2000" dirty="0">
                          <a:effectLst/>
                        </a:rPr>
                        <a:t>Factor</a:t>
                      </a:r>
                      <a:endParaRPr lang="en-PH" sz="2000" dirty="0">
                        <a:solidFill>
                          <a:srgbClr val="0D0D0D"/>
                        </a:solidFill>
                        <a:effectLst/>
                        <a:latin typeface="Calibri"/>
                        <a:ea typeface="Calibri"/>
                        <a:cs typeface="Arial"/>
                      </a:endParaRPr>
                    </a:p>
                  </a:txBody>
                  <a:tcPr marL="68498" marR="68498" marT="0" marB="0" anchor="ctr"/>
                </a:tc>
                <a:tc>
                  <a:txBody>
                    <a:bodyPr/>
                    <a:lstStyle/>
                    <a:p>
                      <a:pPr marL="0" marR="0" indent="0" algn="ctr">
                        <a:lnSpc>
                          <a:spcPct val="115000"/>
                        </a:lnSpc>
                        <a:spcBef>
                          <a:spcPts val="600"/>
                        </a:spcBef>
                        <a:spcAft>
                          <a:spcPts val="600"/>
                        </a:spcAft>
                      </a:pPr>
                      <a:r>
                        <a:rPr lang="en-AU" sz="2000">
                          <a:effectLst/>
                        </a:rPr>
                        <a:t>Influence</a:t>
                      </a:r>
                      <a:endParaRPr lang="en-PH" sz="2000">
                        <a:solidFill>
                          <a:srgbClr val="0D0D0D"/>
                        </a:solidFill>
                        <a:effectLst/>
                        <a:latin typeface="Calibri"/>
                        <a:ea typeface="Calibri"/>
                        <a:cs typeface="Arial"/>
                      </a:endParaRPr>
                    </a:p>
                  </a:txBody>
                  <a:tcPr marL="68498" marR="68498" marT="0" marB="0"/>
                </a:tc>
                <a:extLst>
                  <a:ext uri="{0D108BD9-81ED-4DB2-BD59-A6C34878D82A}">
                    <a16:rowId xmlns:a16="http://schemas.microsoft.com/office/drawing/2014/main" val="10000"/>
                  </a:ext>
                </a:extLst>
              </a:tr>
              <a:tr h="840240">
                <a:tc>
                  <a:txBody>
                    <a:bodyPr/>
                    <a:lstStyle/>
                    <a:p>
                      <a:pPr marL="0" marR="0" indent="0">
                        <a:lnSpc>
                          <a:spcPct val="115000"/>
                        </a:lnSpc>
                        <a:spcBef>
                          <a:spcPts val="600"/>
                        </a:spcBef>
                        <a:spcAft>
                          <a:spcPts val="600"/>
                        </a:spcAft>
                      </a:pPr>
                      <a:r>
                        <a:rPr lang="en-AU" sz="2000" b="0" dirty="0">
                          <a:solidFill>
                            <a:schemeClr val="tx1">
                              <a:lumMod val="75000"/>
                              <a:lumOff val="25000"/>
                            </a:schemeClr>
                          </a:solidFill>
                          <a:effectLst/>
                        </a:rPr>
                        <a:t>Multiculturalism</a:t>
                      </a:r>
                      <a:endParaRPr lang="en-PH" sz="2000" b="0" dirty="0">
                        <a:solidFill>
                          <a:schemeClr val="tx1">
                            <a:lumMod val="75000"/>
                            <a:lumOff val="25000"/>
                          </a:schemeClr>
                        </a:solidFill>
                        <a:effectLst/>
                        <a:latin typeface="Calibri"/>
                        <a:ea typeface="Calibri"/>
                        <a:cs typeface="Arial"/>
                      </a:endParaRPr>
                    </a:p>
                  </a:txBody>
                  <a:tcPr marL="68498" marR="68498" marT="0" marB="0" anchor="ctr"/>
                </a:tc>
                <a:tc>
                  <a:txBody>
                    <a:bodyPr/>
                    <a:lstStyle/>
                    <a:p>
                      <a:pPr marL="0" marR="0" indent="0" algn="just">
                        <a:lnSpc>
                          <a:spcPct val="115000"/>
                        </a:lnSpc>
                        <a:spcBef>
                          <a:spcPts val="600"/>
                        </a:spcBef>
                        <a:spcAft>
                          <a:spcPts val="600"/>
                        </a:spcAft>
                      </a:pPr>
                      <a:r>
                        <a:rPr lang="en-AU" sz="2000" b="0" kern="1200" dirty="0">
                          <a:solidFill>
                            <a:schemeClr val="tx1">
                              <a:lumMod val="75000"/>
                              <a:lumOff val="25000"/>
                            </a:schemeClr>
                          </a:solidFill>
                          <a:effectLst/>
                          <a:latin typeface="+mn-lt"/>
                          <a:ea typeface="+mn-ea"/>
                          <a:cs typeface="+mn-cs"/>
                        </a:rPr>
                        <a:t>Australians now have a wider array of services, product options, food choices and possible designs to choose from because of its embrace of multiculturalism.</a:t>
                      </a:r>
                      <a:endParaRPr lang="en-PH" sz="2000" b="0" kern="1200" dirty="0">
                        <a:solidFill>
                          <a:schemeClr val="tx1">
                            <a:lumMod val="75000"/>
                            <a:lumOff val="25000"/>
                          </a:schemeClr>
                        </a:solidFill>
                        <a:effectLst/>
                        <a:latin typeface="+mn-lt"/>
                        <a:ea typeface="+mn-ea"/>
                        <a:cs typeface="+mn-cs"/>
                      </a:endParaRPr>
                    </a:p>
                  </a:txBody>
                  <a:tcPr marL="68498" marR="68498" marT="0" marB="0"/>
                </a:tc>
                <a:extLst>
                  <a:ext uri="{0D108BD9-81ED-4DB2-BD59-A6C34878D82A}">
                    <a16:rowId xmlns:a16="http://schemas.microsoft.com/office/drawing/2014/main" val="10001"/>
                  </a:ext>
                </a:extLst>
              </a:tr>
              <a:tr h="840240">
                <a:tc>
                  <a:txBody>
                    <a:bodyPr/>
                    <a:lstStyle/>
                    <a:p>
                      <a:pPr marL="0" marR="0" indent="0">
                        <a:lnSpc>
                          <a:spcPct val="115000"/>
                        </a:lnSpc>
                        <a:spcBef>
                          <a:spcPts val="600"/>
                        </a:spcBef>
                        <a:spcAft>
                          <a:spcPts val="600"/>
                        </a:spcAft>
                      </a:pPr>
                      <a:r>
                        <a:rPr lang="en-PH" sz="2000" b="0" dirty="0">
                          <a:solidFill>
                            <a:schemeClr val="tx1">
                              <a:lumMod val="75000"/>
                              <a:lumOff val="25000"/>
                            </a:schemeClr>
                          </a:solidFill>
                          <a:effectLst/>
                          <a:latin typeface="+mn-lt"/>
                          <a:ea typeface="Calibri"/>
                          <a:cs typeface="Arial"/>
                        </a:rPr>
                        <a:t>Access to alcoholic beverages</a:t>
                      </a:r>
                      <a:endParaRPr lang="en-PH" sz="2000" b="0" dirty="0">
                        <a:solidFill>
                          <a:schemeClr val="tx1">
                            <a:lumMod val="75000"/>
                            <a:lumOff val="25000"/>
                          </a:schemeClr>
                        </a:solidFill>
                        <a:effectLst/>
                        <a:latin typeface="Calibri"/>
                        <a:ea typeface="Calibri"/>
                        <a:cs typeface="Arial"/>
                      </a:endParaRPr>
                    </a:p>
                  </a:txBody>
                  <a:tcPr marL="68498" marR="68498" marT="0" marB="0" anchor="ctr"/>
                </a:tc>
                <a:tc>
                  <a:txBody>
                    <a:bodyPr/>
                    <a:lstStyle/>
                    <a:p>
                      <a:pPr marL="0" marR="0" indent="0" algn="just">
                        <a:lnSpc>
                          <a:spcPct val="115000"/>
                        </a:lnSpc>
                        <a:spcBef>
                          <a:spcPts val="600"/>
                        </a:spcBef>
                        <a:spcAft>
                          <a:spcPts val="600"/>
                        </a:spcAft>
                      </a:pPr>
                      <a:r>
                        <a:rPr lang="en-US" sz="2000" b="0" kern="1200" dirty="0">
                          <a:solidFill>
                            <a:schemeClr val="tx1">
                              <a:lumMod val="75000"/>
                              <a:lumOff val="25000"/>
                            </a:schemeClr>
                          </a:solidFill>
                          <a:effectLst/>
                          <a:latin typeface="+mn-lt"/>
                          <a:ea typeface="+mn-ea"/>
                          <a:cs typeface="+mn-cs"/>
                        </a:rPr>
                        <a:t>People from diverse backgrounds who take to alcohol through Australian services can suffer from many negative effects, such as addiction and the development of health problems. </a:t>
                      </a:r>
                      <a:endParaRPr lang="en-PH" sz="2000" b="0" kern="1200" dirty="0">
                        <a:solidFill>
                          <a:schemeClr val="tx1">
                            <a:lumMod val="75000"/>
                            <a:lumOff val="25000"/>
                          </a:schemeClr>
                        </a:solidFill>
                        <a:effectLst/>
                        <a:latin typeface="+mn-lt"/>
                        <a:ea typeface="+mn-ea"/>
                        <a:cs typeface="+mn-cs"/>
                      </a:endParaRPr>
                    </a:p>
                  </a:txBody>
                  <a:tcPr marL="68498" marR="68498" marT="0" marB="0"/>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B5960C59-82CE-4871-A429-2BEC9F06AF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451EA8F-1EA8-4831-A7E3-C65C77A3BE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2AEA5E7-C18B-40AD-AC88-6C792136C33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506E3A4-C720-4425-9A1A-882B2997DC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3428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of the more common factors that have affected the lives of people from diverse backgrounds: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graphicFrame>
        <p:nvGraphicFramePr>
          <p:cNvPr id="6" name="Table 5"/>
          <p:cNvGraphicFramePr>
            <a:graphicFrameLocks noGrp="1"/>
          </p:cNvGraphicFramePr>
          <p:nvPr>
            <p:extLst>
              <p:ext uri="{D42A27DB-BD31-4B8C-83A1-F6EECF244321}">
                <p14:modId xmlns:p14="http://schemas.microsoft.com/office/powerpoint/2010/main" val="440927533"/>
              </p:ext>
            </p:extLst>
          </p:nvPr>
        </p:nvGraphicFramePr>
        <p:xfrm>
          <a:off x="838200" y="2944586"/>
          <a:ext cx="10075606" cy="2391918"/>
        </p:xfrm>
        <a:graphic>
          <a:graphicData uri="http://schemas.openxmlformats.org/drawingml/2006/table">
            <a:tbl>
              <a:tblPr firstRow="1" firstCol="1" bandRow="1">
                <a:tableStyleId>{912C8C85-51F0-491E-9774-3900AFEF0FD7}</a:tableStyleId>
              </a:tblPr>
              <a:tblGrid>
                <a:gridCol w="3320920">
                  <a:extLst>
                    <a:ext uri="{9D8B030D-6E8A-4147-A177-3AD203B41FA5}">
                      <a16:colId xmlns:a16="http://schemas.microsoft.com/office/drawing/2014/main" val="20000"/>
                    </a:ext>
                  </a:extLst>
                </a:gridCol>
                <a:gridCol w="6754686">
                  <a:extLst>
                    <a:ext uri="{9D8B030D-6E8A-4147-A177-3AD203B41FA5}">
                      <a16:colId xmlns:a16="http://schemas.microsoft.com/office/drawing/2014/main" val="20001"/>
                    </a:ext>
                  </a:extLst>
                </a:gridCol>
              </a:tblGrid>
              <a:tr h="210060">
                <a:tc>
                  <a:txBody>
                    <a:bodyPr/>
                    <a:lstStyle/>
                    <a:p>
                      <a:pPr marL="0" marR="0" indent="0" algn="ctr">
                        <a:lnSpc>
                          <a:spcPct val="115000"/>
                        </a:lnSpc>
                        <a:spcBef>
                          <a:spcPts val="600"/>
                        </a:spcBef>
                        <a:spcAft>
                          <a:spcPts val="600"/>
                        </a:spcAft>
                      </a:pPr>
                      <a:r>
                        <a:rPr lang="en-AU" sz="2000" dirty="0">
                          <a:effectLst/>
                        </a:rPr>
                        <a:t>Factor</a:t>
                      </a:r>
                      <a:endParaRPr lang="en-PH" sz="2000" dirty="0">
                        <a:solidFill>
                          <a:srgbClr val="0D0D0D"/>
                        </a:solidFill>
                        <a:effectLst/>
                        <a:latin typeface="Calibri"/>
                        <a:ea typeface="Calibri"/>
                        <a:cs typeface="Arial"/>
                      </a:endParaRPr>
                    </a:p>
                  </a:txBody>
                  <a:tcPr marL="68498" marR="68498" marT="0" marB="0" anchor="ctr"/>
                </a:tc>
                <a:tc>
                  <a:txBody>
                    <a:bodyPr/>
                    <a:lstStyle/>
                    <a:p>
                      <a:pPr marL="0" marR="0" indent="0" algn="ctr">
                        <a:lnSpc>
                          <a:spcPct val="115000"/>
                        </a:lnSpc>
                        <a:spcBef>
                          <a:spcPts val="600"/>
                        </a:spcBef>
                        <a:spcAft>
                          <a:spcPts val="600"/>
                        </a:spcAft>
                      </a:pPr>
                      <a:r>
                        <a:rPr lang="en-AU" sz="2000">
                          <a:effectLst/>
                        </a:rPr>
                        <a:t>Influence</a:t>
                      </a:r>
                      <a:endParaRPr lang="en-PH" sz="2000">
                        <a:solidFill>
                          <a:srgbClr val="0D0D0D"/>
                        </a:solidFill>
                        <a:effectLst/>
                        <a:latin typeface="Calibri"/>
                        <a:ea typeface="Calibri"/>
                        <a:cs typeface="Arial"/>
                      </a:endParaRPr>
                    </a:p>
                  </a:txBody>
                  <a:tcPr marL="68498" marR="68498" marT="0" marB="0"/>
                </a:tc>
                <a:extLst>
                  <a:ext uri="{0D108BD9-81ED-4DB2-BD59-A6C34878D82A}">
                    <a16:rowId xmlns:a16="http://schemas.microsoft.com/office/drawing/2014/main" val="10000"/>
                  </a:ext>
                </a:extLst>
              </a:tr>
              <a:tr h="840240">
                <a:tc>
                  <a:txBody>
                    <a:bodyPr/>
                    <a:lstStyle/>
                    <a:p>
                      <a:pPr marL="0" marR="0" indent="0">
                        <a:lnSpc>
                          <a:spcPct val="115000"/>
                        </a:lnSpc>
                        <a:spcBef>
                          <a:spcPts val="600"/>
                        </a:spcBef>
                        <a:spcAft>
                          <a:spcPts val="600"/>
                        </a:spcAft>
                      </a:pPr>
                      <a:r>
                        <a:rPr lang="en-AU" sz="2000" b="0" dirty="0">
                          <a:solidFill>
                            <a:schemeClr val="tx1">
                              <a:lumMod val="75000"/>
                              <a:lumOff val="25000"/>
                            </a:schemeClr>
                          </a:solidFill>
                          <a:effectLst/>
                        </a:rPr>
                        <a:t>Sports</a:t>
                      </a:r>
                      <a:endParaRPr lang="en-PH" sz="2000" b="0" dirty="0">
                        <a:solidFill>
                          <a:schemeClr val="tx1">
                            <a:lumMod val="75000"/>
                            <a:lumOff val="25000"/>
                          </a:schemeClr>
                        </a:solidFill>
                        <a:effectLst/>
                        <a:latin typeface="Calibri"/>
                        <a:ea typeface="Calibri"/>
                        <a:cs typeface="Arial"/>
                      </a:endParaRPr>
                    </a:p>
                  </a:txBody>
                  <a:tcPr marL="68498" marR="68498" marT="0" marB="0" anchor="ctr"/>
                </a:tc>
                <a:tc>
                  <a:txBody>
                    <a:bodyPr/>
                    <a:lstStyle/>
                    <a:p>
                      <a:pPr marL="0" marR="0" indent="0" algn="just">
                        <a:lnSpc>
                          <a:spcPct val="115000"/>
                        </a:lnSpc>
                        <a:spcBef>
                          <a:spcPts val="600"/>
                        </a:spcBef>
                        <a:spcAft>
                          <a:spcPts val="600"/>
                        </a:spcAft>
                      </a:pPr>
                      <a:r>
                        <a:rPr lang="en-US" sz="2000" b="0" kern="1200" dirty="0">
                          <a:solidFill>
                            <a:schemeClr val="tx1">
                              <a:lumMod val="75000"/>
                              <a:lumOff val="25000"/>
                            </a:schemeClr>
                          </a:solidFill>
                          <a:effectLst/>
                          <a:latin typeface="+mn-lt"/>
                          <a:ea typeface="+mn-ea"/>
                          <a:cs typeface="+mn-cs"/>
                        </a:rPr>
                        <a:t>Australia’s love of sport directly impacts the number of opportunities available for people to play sports, attend sporting events, and watch televised shows. </a:t>
                      </a:r>
                      <a:endParaRPr lang="en-PH" sz="2000" b="0" kern="1200" dirty="0">
                        <a:solidFill>
                          <a:schemeClr val="tx1">
                            <a:lumMod val="75000"/>
                            <a:lumOff val="25000"/>
                          </a:schemeClr>
                        </a:solidFill>
                        <a:effectLst/>
                        <a:latin typeface="+mn-lt"/>
                        <a:ea typeface="+mn-ea"/>
                        <a:cs typeface="+mn-cs"/>
                      </a:endParaRPr>
                    </a:p>
                  </a:txBody>
                  <a:tcPr marL="68498" marR="68498" marT="0" marB="0"/>
                </a:tc>
                <a:extLst>
                  <a:ext uri="{0D108BD9-81ED-4DB2-BD59-A6C34878D82A}">
                    <a16:rowId xmlns:a16="http://schemas.microsoft.com/office/drawing/2014/main" val="10001"/>
                  </a:ext>
                </a:extLst>
              </a:tr>
              <a:tr h="840240">
                <a:tc>
                  <a:txBody>
                    <a:bodyPr/>
                    <a:lstStyle/>
                    <a:p>
                      <a:pPr marL="0" marR="0" indent="0">
                        <a:lnSpc>
                          <a:spcPct val="115000"/>
                        </a:lnSpc>
                        <a:spcBef>
                          <a:spcPts val="600"/>
                        </a:spcBef>
                        <a:spcAft>
                          <a:spcPts val="600"/>
                        </a:spcAft>
                      </a:pPr>
                      <a:r>
                        <a:rPr lang="en-PH" sz="2000" b="0" dirty="0">
                          <a:solidFill>
                            <a:schemeClr val="tx1">
                              <a:lumMod val="75000"/>
                              <a:lumOff val="25000"/>
                            </a:schemeClr>
                          </a:solidFill>
                          <a:effectLst/>
                          <a:latin typeface="+mn-lt"/>
                          <a:ea typeface="Calibri"/>
                          <a:cs typeface="Arial"/>
                        </a:rPr>
                        <a:t>The pearling industry</a:t>
                      </a:r>
                      <a:endParaRPr lang="en-PH" sz="2000" b="0" dirty="0">
                        <a:solidFill>
                          <a:schemeClr val="tx1">
                            <a:lumMod val="75000"/>
                            <a:lumOff val="25000"/>
                          </a:schemeClr>
                        </a:solidFill>
                        <a:effectLst/>
                        <a:latin typeface="Calibri"/>
                        <a:ea typeface="Calibri"/>
                        <a:cs typeface="Arial"/>
                      </a:endParaRPr>
                    </a:p>
                  </a:txBody>
                  <a:tcPr marL="68498" marR="68498" marT="0" marB="0" anchor="ctr"/>
                </a:tc>
                <a:tc>
                  <a:txBody>
                    <a:bodyPr/>
                    <a:lstStyle/>
                    <a:p>
                      <a:pPr marL="0" marR="0" indent="0" algn="just">
                        <a:lnSpc>
                          <a:spcPct val="115000"/>
                        </a:lnSpc>
                        <a:spcBef>
                          <a:spcPts val="600"/>
                        </a:spcBef>
                        <a:spcAft>
                          <a:spcPts val="600"/>
                        </a:spcAft>
                      </a:pPr>
                      <a:r>
                        <a:rPr lang="en-US" sz="2000" b="0" kern="1200" dirty="0">
                          <a:solidFill>
                            <a:schemeClr val="tx1">
                              <a:lumMod val="75000"/>
                              <a:lumOff val="25000"/>
                            </a:schemeClr>
                          </a:solidFill>
                          <a:effectLst/>
                          <a:latin typeface="+mn-lt"/>
                          <a:ea typeface="+mn-ea"/>
                          <a:cs typeface="+mn-cs"/>
                        </a:rPr>
                        <a:t>Australia’s history is replete with indigenous exploitation that treated diverse people as cheap </a:t>
                      </a:r>
                      <a:r>
                        <a:rPr lang="en-US" sz="2000" b="0" kern="1200" dirty="0" err="1">
                          <a:solidFill>
                            <a:schemeClr val="tx1">
                              <a:lumMod val="75000"/>
                              <a:lumOff val="25000"/>
                            </a:schemeClr>
                          </a:solidFill>
                          <a:effectLst/>
                          <a:latin typeface="+mn-lt"/>
                          <a:ea typeface="+mn-ea"/>
                          <a:cs typeface="+mn-cs"/>
                        </a:rPr>
                        <a:t>labours</a:t>
                      </a:r>
                      <a:r>
                        <a:rPr lang="en-US" sz="2000" b="0" kern="1200" dirty="0">
                          <a:solidFill>
                            <a:schemeClr val="tx1">
                              <a:lumMod val="75000"/>
                              <a:lumOff val="25000"/>
                            </a:schemeClr>
                          </a:solidFill>
                          <a:effectLst/>
                          <a:latin typeface="+mn-lt"/>
                          <a:ea typeface="+mn-ea"/>
                          <a:cs typeface="+mn-cs"/>
                        </a:rPr>
                        <a:t> and forced them into dangerous practices.</a:t>
                      </a:r>
                      <a:endParaRPr lang="en-PH" sz="2000" b="0" kern="1200" dirty="0">
                        <a:solidFill>
                          <a:schemeClr val="tx1">
                            <a:lumMod val="75000"/>
                            <a:lumOff val="25000"/>
                          </a:schemeClr>
                        </a:solidFill>
                        <a:effectLst/>
                        <a:latin typeface="+mn-lt"/>
                        <a:ea typeface="+mn-ea"/>
                        <a:cs typeface="+mn-cs"/>
                      </a:endParaRPr>
                    </a:p>
                  </a:txBody>
                  <a:tcPr marL="68498" marR="68498" marT="0" marB="0"/>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F6865EA5-6992-4339-9136-85110E44D0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E54B97A-AC59-45E1-9FB7-C7AB5FB0EC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E9E1E5F-79F8-444E-A6A4-AFC43FDAD8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E3C9516-AC78-40A9-90CB-7BB2144A22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33205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of the more common factors that have affected the lives of people from diverse backgrounds: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graphicFrame>
        <p:nvGraphicFramePr>
          <p:cNvPr id="6" name="Table 5"/>
          <p:cNvGraphicFramePr>
            <a:graphicFrameLocks noGrp="1"/>
          </p:cNvGraphicFramePr>
          <p:nvPr>
            <p:extLst>
              <p:ext uri="{D42A27DB-BD31-4B8C-83A1-F6EECF244321}">
                <p14:modId xmlns:p14="http://schemas.microsoft.com/office/powerpoint/2010/main" val="1996230859"/>
              </p:ext>
            </p:extLst>
          </p:nvPr>
        </p:nvGraphicFramePr>
        <p:xfrm>
          <a:off x="838200" y="2944586"/>
          <a:ext cx="10075606" cy="2201172"/>
        </p:xfrm>
        <a:graphic>
          <a:graphicData uri="http://schemas.openxmlformats.org/drawingml/2006/table">
            <a:tbl>
              <a:tblPr firstRow="1" firstCol="1" bandRow="1">
                <a:tableStyleId>{912C8C85-51F0-491E-9774-3900AFEF0FD7}</a:tableStyleId>
              </a:tblPr>
              <a:tblGrid>
                <a:gridCol w="3320920">
                  <a:extLst>
                    <a:ext uri="{9D8B030D-6E8A-4147-A177-3AD203B41FA5}">
                      <a16:colId xmlns:a16="http://schemas.microsoft.com/office/drawing/2014/main" val="20000"/>
                    </a:ext>
                  </a:extLst>
                </a:gridCol>
                <a:gridCol w="6754686">
                  <a:extLst>
                    <a:ext uri="{9D8B030D-6E8A-4147-A177-3AD203B41FA5}">
                      <a16:colId xmlns:a16="http://schemas.microsoft.com/office/drawing/2014/main" val="20001"/>
                    </a:ext>
                  </a:extLst>
                </a:gridCol>
              </a:tblGrid>
              <a:tr h="210060">
                <a:tc>
                  <a:txBody>
                    <a:bodyPr/>
                    <a:lstStyle/>
                    <a:p>
                      <a:pPr marL="0" marR="0" indent="0" algn="ctr">
                        <a:lnSpc>
                          <a:spcPct val="115000"/>
                        </a:lnSpc>
                        <a:spcBef>
                          <a:spcPts val="600"/>
                        </a:spcBef>
                        <a:spcAft>
                          <a:spcPts val="600"/>
                        </a:spcAft>
                      </a:pPr>
                      <a:r>
                        <a:rPr lang="en-AU" sz="2000" dirty="0">
                          <a:effectLst/>
                        </a:rPr>
                        <a:t>Factor</a:t>
                      </a:r>
                      <a:endParaRPr lang="en-PH" sz="2000" dirty="0">
                        <a:solidFill>
                          <a:srgbClr val="0D0D0D"/>
                        </a:solidFill>
                        <a:effectLst/>
                        <a:latin typeface="Calibri"/>
                        <a:ea typeface="Calibri"/>
                        <a:cs typeface="Arial"/>
                      </a:endParaRPr>
                    </a:p>
                  </a:txBody>
                  <a:tcPr marL="68498" marR="68498" marT="0" marB="0" anchor="ctr"/>
                </a:tc>
                <a:tc>
                  <a:txBody>
                    <a:bodyPr/>
                    <a:lstStyle/>
                    <a:p>
                      <a:pPr marL="0" marR="0" indent="0" algn="ctr">
                        <a:lnSpc>
                          <a:spcPct val="115000"/>
                        </a:lnSpc>
                        <a:spcBef>
                          <a:spcPts val="600"/>
                        </a:spcBef>
                        <a:spcAft>
                          <a:spcPts val="600"/>
                        </a:spcAft>
                      </a:pPr>
                      <a:r>
                        <a:rPr lang="en-AU" sz="2000">
                          <a:effectLst/>
                        </a:rPr>
                        <a:t>Influence</a:t>
                      </a:r>
                      <a:endParaRPr lang="en-PH" sz="2000">
                        <a:solidFill>
                          <a:srgbClr val="0D0D0D"/>
                        </a:solidFill>
                        <a:effectLst/>
                        <a:latin typeface="Calibri"/>
                        <a:ea typeface="Calibri"/>
                        <a:cs typeface="Arial"/>
                      </a:endParaRPr>
                    </a:p>
                  </a:txBody>
                  <a:tcPr marL="68498" marR="68498" marT="0" marB="0"/>
                </a:tc>
                <a:extLst>
                  <a:ext uri="{0D108BD9-81ED-4DB2-BD59-A6C34878D82A}">
                    <a16:rowId xmlns:a16="http://schemas.microsoft.com/office/drawing/2014/main" val="10000"/>
                  </a:ext>
                </a:extLst>
              </a:tr>
              <a:tr h="840240">
                <a:tc>
                  <a:txBody>
                    <a:bodyPr/>
                    <a:lstStyle/>
                    <a:p>
                      <a:pPr marL="0" marR="0" indent="0">
                        <a:lnSpc>
                          <a:spcPct val="115000"/>
                        </a:lnSpc>
                        <a:spcBef>
                          <a:spcPts val="600"/>
                        </a:spcBef>
                        <a:spcAft>
                          <a:spcPts val="600"/>
                        </a:spcAft>
                      </a:pPr>
                      <a:r>
                        <a:rPr lang="en-PH" sz="2000" b="0" dirty="0">
                          <a:solidFill>
                            <a:schemeClr val="tx1">
                              <a:lumMod val="75000"/>
                              <a:lumOff val="25000"/>
                            </a:schemeClr>
                          </a:solidFill>
                          <a:effectLst/>
                          <a:latin typeface="+mn-lt"/>
                          <a:ea typeface="Calibri"/>
                          <a:cs typeface="Arial"/>
                        </a:rPr>
                        <a:t>The farming industry</a:t>
                      </a:r>
                      <a:endParaRPr lang="en-PH" sz="2000" b="0" dirty="0">
                        <a:solidFill>
                          <a:schemeClr val="tx1">
                            <a:lumMod val="75000"/>
                            <a:lumOff val="25000"/>
                          </a:schemeClr>
                        </a:solidFill>
                        <a:effectLst/>
                        <a:latin typeface="Calibri"/>
                        <a:ea typeface="Calibri"/>
                        <a:cs typeface="Arial"/>
                      </a:endParaRPr>
                    </a:p>
                  </a:txBody>
                  <a:tcPr marL="68498" marR="68498" marT="0" marB="0" anchor="ctr"/>
                </a:tc>
                <a:tc>
                  <a:txBody>
                    <a:bodyPr/>
                    <a:lstStyle/>
                    <a:p>
                      <a:pPr marL="0" marR="0" indent="0" algn="just">
                        <a:lnSpc>
                          <a:spcPct val="115000"/>
                        </a:lnSpc>
                        <a:spcBef>
                          <a:spcPts val="600"/>
                        </a:spcBef>
                        <a:spcAft>
                          <a:spcPts val="600"/>
                        </a:spcAft>
                      </a:pPr>
                      <a:r>
                        <a:rPr lang="en-US" sz="2000" b="0" kern="1200" dirty="0">
                          <a:solidFill>
                            <a:schemeClr val="tx1">
                              <a:lumMod val="75000"/>
                              <a:lumOff val="25000"/>
                            </a:schemeClr>
                          </a:solidFill>
                          <a:effectLst/>
                          <a:latin typeface="+mn-lt"/>
                          <a:ea typeface="+mn-ea"/>
                          <a:cs typeface="+mn-cs"/>
                        </a:rPr>
                        <a:t>The farming industry has provided employment opportunities for many diverse people. </a:t>
                      </a:r>
                      <a:endParaRPr lang="en-PH" sz="2000" b="0" kern="1200" dirty="0">
                        <a:solidFill>
                          <a:schemeClr val="tx1">
                            <a:lumMod val="75000"/>
                            <a:lumOff val="25000"/>
                          </a:schemeClr>
                        </a:solidFill>
                        <a:effectLst/>
                        <a:latin typeface="+mn-lt"/>
                        <a:ea typeface="+mn-ea"/>
                        <a:cs typeface="+mn-cs"/>
                      </a:endParaRPr>
                    </a:p>
                  </a:txBody>
                  <a:tcPr marL="68498" marR="68498" marT="0" marB="0"/>
                </a:tc>
                <a:extLst>
                  <a:ext uri="{0D108BD9-81ED-4DB2-BD59-A6C34878D82A}">
                    <a16:rowId xmlns:a16="http://schemas.microsoft.com/office/drawing/2014/main" val="10001"/>
                  </a:ext>
                </a:extLst>
              </a:tr>
              <a:tr h="840240">
                <a:tc>
                  <a:txBody>
                    <a:bodyPr/>
                    <a:lstStyle/>
                    <a:p>
                      <a:pPr marL="0" marR="0" indent="0">
                        <a:lnSpc>
                          <a:spcPct val="115000"/>
                        </a:lnSpc>
                        <a:spcBef>
                          <a:spcPts val="600"/>
                        </a:spcBef>
                        <a:spcAft>
                          <a:spcPts val="600"/>
                        </a:spcAft>
                      </a:pPr>
                      <a:r>
                        <a:rPr lang="en-PH" sz="2000" b="0" dirty="0">
                          <a:solidFill>
                            <a:schemeClr val="tx1">
                              <a:lumMod val="75000"/>
                              <a:lumOff val="25000"/>
                            </a:schemeClr>
                          </a:solidFill>
                          <a:effectLst/>
                          <a:latin typeface="+mn-lt"/>
                          <a:ea typeface="Calibri"/>
                          <a:cs typeface="Arial"/>
                        </a:rPr>
                        <a:t>Religion</a:t>
                      </a:r>
                      <a:endParaRPr lang="en-PH" sz="2000" b="0" dirty="0">
                        <a:solidFill>
                          <a:schemeClr val="tx1">
                            <a:lumMod val="75000"/>
                            <a:lumOff val="25000"/>
                          </a:schemeClr>
                        </a:solidFill>
                        <a:effectLst/>
                        <a:latin typeface="Calibri"/>
                        <a:ea typeface="Calibri"/>
                        <a:cs typeface="Arial"/>
                      </a:endParaRPr>
                    </a:p>
                  </a:txBody>
                  <a:tcPr marL="68498" marR="68498" marT="0" marB="0" anchor="ctr"/>
                </a:tc>
                <a:tc>
                  <a:txBody>
                    <a:bodyPr/>
                    <a:lstStyle/>
                    <a:p>
                      <a:pPr marL="0" marR="0" indent="0" algn="just">
                        <a:lnSpc>
                          <a:spcPct val="115000"/>
                        </a:lnSpc>
                        <a:spcBef>
                          <a:spcPts val="600"/>
                        </a:spcBef>
                        <a:spcAft>
                          <a:spcPts val="600"/>
                        </a:spcAft>
                      </a:pPr>
                      <a:r>
                        <a:rPr lang="en-US" sz="2000" b="0" kern="1200" dirty="0">
                          <a:solidFill>
                            <a:schemeClr val="tx1">
                              <a:lumMod val="75000"/>
                              <a:lumOff val="25000"/>
                            </a:schemeClr>
                          </a:solidFill>
                          <a:effectLst/>
                          <a:latin typeface="+mn-lt"/>
                          <a:ea typeface="+mn-ea"/>
                          <a:cs typeface="+mn-cs"/>
                        </a:rPr>
                        <a:t>Australia is among the most diverse country in terms of religion. This significantly affects the challenge of promoting harmonious and respectful relations among people of different religions. </a:t>
                      </a:r>
                      <a:endParaRPr lang="en-PH" sz="2000" b="0" kern="1200" dirty="0">
                        <a:solidFill>
                          <a:schemeClr val="tx1">
                            <a:lumMod val="75000"/>
                            <a:lumOff val="25000"/>
                          </a:schemeClr>
                        </a:solidFill>
                        <a:effectLst/>
                        <a:latin typeface="+mn-lt"/>
                        <a:ea typeface="+mn-ea"/>
                        <a:cs typeface="+mn-cs"/>
                      </a:endParaRPr>
                    </a:p>
                  </a:txBody>
                  <a:tcPr marL="68498" marR="68498" marT="0" marB="0"/>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FF3ECB4A-4F6B-42D0-A909-5275CCF5CE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E288944-F6A3-4E97-A52A-98A8E73BA0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5783661-D317-479A-ADF4-0AD62B2CA9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AE6C6C5-69BE-4F80-991F-CE972F912B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36185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2.1.2 The Western Culture</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Western culture is a broad term referring to cultures patterned after or directly inherited from European culture.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 is largely Western in terms of its culture.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defining characteristics of Western Culture: </a:t>
            </a:r>
          </a:p>
          <a:p>
            <a:pPr>
              <a:lnSpc>
                <a:spcPct val="12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highlight>
                <a:srgbClr val="FFFF00"/>
              </a:highlight>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graphicFrame>
        <p:nvGraphicFramePr>
          <p:cNvPr id="6" name="Diagram 5"/>
          <p:cNvGraphicFramePr/>
          <p:nvPr>
            <p:extLst>
              <p:ext uri="{D42A27DB-BD31-4B8C-83A1-F6EECF244321}">
                <p14:modId xmlns:p14="http://schemas.microsoft.com/office/powerpoint/2010/main" val="654940490"/>
              </p:ext>
            </p:extLst>
          </p:nvPr>
        </p:nvGraphicFramePr>
        <p:xfrm>
          <a:off x="1365000" y="3809602"/>
          <a:ext cx="9462000" cy="2367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B3596EE-F120-47A2-A15B-6584279EBB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F5B3902-B155-4963-8A54-566811D55B6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D841207-108B-4685-9826-9C15FB6C04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9664D3F-FD35-435D-908E-71F90D7BC89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8405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Western Systems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Western systems </a:t>
            </a:r>
            <a:r>
              <a:rPr lang="en-US" sz="2200" dirty="0">
                <a:solidFill>
                  <a:schemeClr val="tx1">
                    <a:lumMod val="75000"/>
                    <a:lumOff val="25000"/>
                  </a:schemeClr>
                </a:solidFill>
              </a:rPr>
              <a:t>refer to the west’s set of principles and procedures for performing actions and carrying about daily life.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Western countries such as Australia believe in using a rational approach to thinking and philosophy which involves requiring proof as a basis of belief.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west makes use of large-scale authority systems.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find an </a:t>
            </a:r>
            <a:r>
              <a:rPr lang="en-US" sz="2200" dirty="0" err="1">
                <a:solidFill>
                  <a:schemeClr val="tx1">
                    <a:lumMod val="75000"/>
                    <a:lumOff val="25000"/>
                  </a:schemeClr>
                </a:solidFill>
              </a:rPr>
              <a:t>organised</a:t>
            </a:r>
            <a:r>
              <a:rPr lang="en-US" sz="2200" dirty="0">
                <a:solidFill>
                  <a:schemeClr val="tx1">
                    <a:lumMod val="75000"/>
                    <a:lumOff val="25000"/>
                  </a:schemeClr>
                </a:solidFill>
              </a:rPr>
              <a:t> authority system in religion, government or other social groups.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8E1E1386-F435-4269-8D96-ABEDAF5EAA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4482E42-FE80-4F69-9A6E-CF95DAFE58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D35E333-7E81-43C4-8804-1E3D561F4B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CE96ACF-D6A2-4B6D-800A-D7694639ED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7910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19186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Western Structures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Western structures </a:t>
            </a:r>
            <a:r>
              <a:rPr lang="en-US" sz="2200" dirty="0">
                <a:solidFill>
                  <a:schemeClr val="tx1">
                    <a:lumMod val="75000"/>
                    <a:lumOff val="25000"/>
                  </a:schemeClr>
                </a:solidFill>
              </a:rPr>
              <a:t>refer to the west’s set of social institutions and patterns of relationships, such as in communities, families and governments.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structure of western society can be described as </a:t>
            </a:r>
            <a:r>
              <a:rPr lang="en-US" sz="2200" dirty="0" err="1">
                <a:solidFill>
                  <a:schemeClr val="tx1">
                    <a:lumMod val="75000"/>
                    <a:lumOff val="25000"/>
                  </a:schemeClr>
                </a:solidFill>
              </a:rPr>
              <a:t>compartmentalised</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Divisions exist between social institutions and groups, with each unit of society having a defined role to perform.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descr="A group of people sitting in chairs&#10;&#10;Description automatically generated with medium confidence"/>
          <p:cNvPicPr/>
          <p:nvPr/>
        </p:nvPicPr>
        <p:blipFill>
          <a:blip r:embed="rId3" cstate="print">
            <a:extLst>
              <a:ext uri="{28A0092B-C50C-407E-A947-70E740481C1C}">
                <a14:useLocalDpi xmlns:a14="http://schemas.microsoft.com/office/drawing/2010/main" val="0"/>
              </a:ext>
            </a:extLst>
          </a:blip>
          <a:stretch>
            <a:fillRect/>
          </a:stretch>
        </p:blipFill>
        <p:spPr>
          <a:xfrm>
            <a:off x="7138220" y="1904385"/>
            <a:ext cx="4533696" cy="3049229"/>
          </a:xfrm>
          <a:prstGeom prst="rect">
            <a:avLst/>
          </a:prstGeom>
        </p:spPr>
      </p:pic>
      <p:pic>
        <p:nvPicPr>
          <p:cNvPr id="7" name="Picture 6">
            <a:extLst>
              <a:ext uri="{FF2B5EF4-FFF2-40B4-BE49-F238E27FC236}">
                <a16:creationId xmlns:a16="http://schemas.microsoft.com/office/drawing/2014/main" id="{7821A285-6737-4315-A1EE-381346F3E1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9314EDA-1A23-4220-9461-D563FF318C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6823426-FAA3-4AED-9E9F-15B4AA040C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8E8226A-BFBD-4605-94E4-4511C54123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83326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Western society features a chiefly capitalist market and follows a legalistic approach to regulating and policing its citizen’s actions.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Western society also features a small power distance culture where social or class inequalities do not prevent one person from questioning or challenging authority figures.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from diverse backgrounds may act and behave in a way that is more consistent with the systems and structures of their cultural group.</a:t>
            </a:r>
          </a:p>
          <a:p>
            <a:pPr marL="0" indent="0">
              <a:lnSpc>
                <a:spcPct val="114000"/>
              </a:lnSpc>
              <a:spcBef>
                <a:spcPts val="600"/>
              </a:spcBef>
              <a:spcAft>
                <a:spcPts val="600"/>
              </a:spcAft>
              <a:buClr>
                <a:srgbClr val="1C96D3"/>
              </a:buClr>
              <a:buNone/>
            </a:pPr>
            <a:endParaRPr lang="en-US" sz="2200" i="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F4EE3232-8743-4F02-98A4-1723E1F1A3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16E9C9D-32A5-414C-9D2A-945300260F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F485101-A6A7-458C-A9E2-4609414132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6D3FC85-84EE-4691-9403-CB8FA9FD5C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4264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2.1.3 Points of Diversity</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working with diverse people, you must consider the many different traits and attributes of people you will encounter in your workplace.</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Ethnicity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not culture, but is linked with cultural expression and identification.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reflected in the food, art, styles, music, material culture and other preferences of people in the group.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ethnic group is a socially defined category of people that identify based on ancestry or shared social experiences.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32E9E02E-DB2D-41E8-85B4-7EA2DE9AC4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69DE23A-35EF-4486-8945-437C820968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F73D4B3-FE4E-4BB1-B188-2638AE6730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B84DF83-EA5F-46B5-9798-D7F400C60D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73906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651089"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Race </a:t>
            </a:r>
          </a:p>
          <a:p>
            <a:pPr marL="0" indent="0">
              <a:lnSpc>
                <a:spcPct val="124000"/>
              </a:lnSpc>
              <a:spcBef>
                <a:spcPts val="600"/>
              </a:spcBef>
              <a:spcAft>
                <a:spcPts val="600"/>
              </a:spcAft>
              <a:buClr>
                <a:srgbClr val="1C96D3"/>
              </a:buClr>
              <a:buNone/>
            </a:pPr>
            <a:r>
              <a:rPr lang="en-US" sz="2200" dirty="0">
                <a:solidFill>
                  <a:schemeClr val="tx1">
                    <a:lumMod val="75000"/>
                    <a:lumOff val="25000"/>
                  </a:schemeClr>
                </a:solidFill>
              </a:rPr>
              <a:t>It refers to people of a common language and national affiliations. </a:t>
            </a:r>
          </a:p>
          <a:p>
            <a:pPr marL="0" indent="0">
              <a:lnSpc>
                <a:spcPct val="124000"/>
              </a:lnSpc>
              <a:spcBef>
                <a:spcPts val="600"/>
              </a:spcBef>
              <a:spcAft>
                <a:spcPts val="600"/>
              </a:spcAft>
              <a:buClr>
                <a:srgbClr val="1C96D3"/>
              </a:buClr>
              <a:buNone/>
            </a:pPr>
            <a:r>
              <a:rPr lang="en-US" sz="2200" dirty="0">
                <a:solidFill>
                  <a:schemeClr val="tx1">
                    <a:lumMod val="75000"/>
                    <a:lumOff val="25000"/>
                  </a:schemeClr>
                </a:solidFill>
              </a:rPr>
              <a:t>It is associated with biology and comprises physical characteristics such as skin </a:t>
            </a:r>
            <a:r>
              <a:rPr lang="en-US" sz="2200" dirty="0" err="1">
                <a:solidFill>
                  <a:schemeClr val="tx1">
                    <a:lumMod val="75000"/>
                    <a:lumOff val="25000"/>
                  </a:schemeClr>
                </a:solidFill>
              </a:rPr>
              <a:t>colour</a:t>
            </a:r>
            <a:r>
              <a:rPr lang="en-US" sz="2200" dirty="0">
                <a:solidFill>
                  <a:schemeClr val="tx1">
                    <a:lumMod val="75000"/>
                    <a:lumOff val="25000"/>
                  </a:schemeClr>
                </a:solidFill>
              </a:rPr>
              <a:t> or hair texture. </a:t>
            </a:r>
          </a:p>
          <a:p>
            <a:pPr marL="0" indent="0">
              <a:lnSpc>
                <a:spcPct val="124000"/>
              </a:lnSpc>
              <a:spcBef>
                <a:spcPts val="600"/>
              </a:spcBef>
              <a:spcAft>
                <a:spcPts val="600"/>
              </a:spcAft>
              <a:buClr>
                <a:srgbClr val="1C96D3"/>
              </a:buClr>
              <a:buNone/>
            </a:pPr>
            <a:r>
              <a:rPr lang="en-US" sz="2200" dirty="0">
                <a:solidFill>
                  <a:schemeClr val="tx1">
                    <a:lumMod val="75000"/>
                    <a:lumOff val="25000"/>
                  </a:schemeClr>
                </a:solidFill>
              </a:rPr>
              <a:t>It is often assumed to be the essential biological difference between different peoples.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descr="A group of children sitting at a table&#10;&#10;Description automatically generated with low confidence"/>
          <p:cNvPicPr/>
          <p:nvPr/>
        </p:nvPicPr>
        <p:blipFill>
          <a:blip r:embed="rId3" cstate="print">
            <a:extLst>
              <a:ext uri="{28A0092B-C50C-407E-A947-70E740481C1C}">
                <a14:useLocalDpi xmlns:a14="http://schemas.microsoft.com/office/drawing/2010/main" val="0"/>
              </a:ext>
            </a:extLst>
          </a:blip>
          <a:stretch>
            <a:fillRect/>
          </a:stretch>
        </p:blipFill>
        <p:spPr>
          <a:xfrm>
            <a:off x="7064026" y="2015920"/>
            <a:ext cx="4365876" cy="2826160"/>
          </a:xfrm>
          <a:prstGeom prst="rect">
            <a:avLst/>
          </a:prstGeom>
        </p:spPr>
      </p:pic>
      <p:pic>
        <p:nvPicPr>
          <p:cNvPr id="7" name="Picture 6">
            <a:extLst>
              <a:ext uri="{FF2B5EF4-FFF2-40B4-BE49-F238E27FC236}">
                <a16:creationId xmlns:a16="http://schemas.microsoft.com/office/drawing/2014/main" id="{3FEAA84D-615D-47E3-BE4A-3F455268D6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37B64C8-6E9D-4E31-A338-8B2F370D8C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18FFFAD-F5EE-4207-AA3A-AACD716996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8637140-1568-41FC-B5A9-8A6F95E0EAF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5241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conscientious worker: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Respects and </a:t>
            </a:r>
            <a:r>
              <a:rPr lang="en-US" sz="2200" dirty="0" err="1">
                <a:solidFill>
                  <a:schemeClr val="tx1">
                    <a:lumMod val="75000"/>
                    <a:lumOff val="25000"/>
                  </a:schemeClr>
                </a:solidFill>
              </a:rPr>
              <a:t>recognises</a:t>
            </a:r>
            <a:r>
              <a:rPr lang="en-US" sz="2200" dirty="0">
                <a:solidFill>
                  <a:schemeClr val="tx1">
                    <a:lumMod val="75000"/>
                    <a:lumOff val="25000"/>
                  </a:schemeClr>
                </a:solidFill>
              </a:rPr>
              <a:t> diversity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Understands that all persons, regardless of their religion, race, gender, beliefs, or culture, deserve to be treated with courtesy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Understands that people have a right to be different yet treated equally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Supports the needs of people and prevents their prejudices from affecting the service they provide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6C2EADDB-9482-45A7-AE11-9C91833DCF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6A2D0D4-65F5-444B-97E1-B346854185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BB6B6C6-F1FB-438C-A892-2F313FE2A3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89D5FC2-1CBC-4DE8-9279-030DD5A0E4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18994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Language </a:t>
            </a:r>
          </a:p>
          <a:p>
            <a:pPr marL="0" indent="0">
              <a:lnSpc>
                <a:spcPct val="124000"/>
              </a:lnSpc>
              <a:spcBef>
                <a:spcPts val="600"/>
              </a:spcBef>
              <a:spcAft>
                <a:spcPts val="600"/>
              </a:spcAft>
              <a:buClr>
                <a:srgbClr val="1C96D3"/>
              </a:buClr>
              <a:buNone/>
            </a:pPr>
            <a:r>
              <a:rPr lang="en-US" sz="2200" dirty="0">
                <a:solidFill>
                  <a:schemeClr val="tx1">
                    <a:lumMod val="75000"/>
                    <a:lumOff val="25000"/>
                  </a:schemeClr>
                </a:solidFill>
              </a:rPr>
              <a:t>It is one of the more prominent and defining aspects of one’s culture. </a:t>
            </a:r>
          </a:p>
          <a:p>
            <a:pPr marL="0" indent="0">
              <a:lnSpc>
                <a:spcPct val="124000"/>
              </a:lnSpc>
              <a:spcBef>
                <a:spcPts val="600"/>
              </a:spcBef>
              <a:spcAft>
                <a:spcPts val="600"/>
              </a:spcAft>
              <a:buClr>
                <a:srgbClr val="1C96D3"/>
              </a:buClr>
              <a:buNone/>
            </a:pPr>
            <a:r>
              <a:rPr lang="en-US" sz="2200" dirty="0">
                <a:solidFill>
                  <a:schemeClr val="tx1">
                    <a:lumMod val="75000"/>
                    <a:lumOff val="25000"/>
                  </a:schemeClr>
                </a:solidFill>
              </a:rPr>
              <a:t>It is seen as a human capacity for using complex systems to communicate, and humans have many language systems to do this. </a:t>
            </a:r>
          </a:p>
          <a:p>
            <a:pPr marL="0" indent="0">
              <a:lnSpc>
                <a:spcPct val="124000"/>
              </a:lnSpc>
              <a:spcBef>
                <a:spcPts val="600"/>
              </a:spcBef>
              <a:spcAft>
                <a:spcPts val="600"/>
              </a:spcAft>
              <a:buClr>
                <a:srgbClr val="1C96D3"/>
              </a:buClr>
              <a:buNone/>
            </a:pPr>
            <a:r>
              <a:rPr lang="en-US" sz="2200" dirty="0">
                <a:solidFill>
                  <a:schemeClr val="tx1">
                    <a:lumMod val="75000"/>
                    <a:lumOff val="25000"/>
                  </a:schemeClr>
                </a:solidFill>
              </a:rPr>
              <a:t>It is not just vocal.</a:t>
            </a:r>
          </a:p>
          <a:p>
            <a:pPr marL="0" indent="0">
              <a:lnSpc>
                <a:spcPct val="124000"/>
              </a:lnSpc>
              <a:spcBef>
                <a:spcPts val="600"/>
              </a:spcBef>
              <a:spcAft>
                <a:spcPts val="600"/>
              </a:spcAft>
              <a:buClr>
                <a:srgbClr val="1C96D3"/>
              </a:buClr>
              <a:buNone/>
            </a:pPr>
            <a:r>
              <a:rPr lang="en-US" sz="2200" dirty="0">
                <a:solidFill>
                  <a:schemeClr val="tx1">
                    <a:lumMod val="75000"/>
                    <a:lumOff val="25000"/>
                  </a:schemeClr>
                </a:solidFill>
              </a:rPr>
              <a:t>Both spoken and non-verbal language can be miscommunicated between cultures, creating conflicts.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CF274C13-ADA8-4A56-B8FB-861B49C68B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52395AF-9719-438C-BB33-49E7B91AE9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B0B7552-0222-4008-9A6C-FAB17E7E3D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B9D7A8C-0D3D-4ABC-ACB4-FE47CAB91A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5405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Sports Preferences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Sports are recreational activities involving skills.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venues where an individual or group competes against another for entertainment.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Influences are from British and American to the increasing presence of a distinct Australian culture.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While this can bring people together, sports can also be a divisive tool depending on a group or individual's mentality.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44FC92C6-09A1-4A08-8EA3-1724D73B6F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E007DA7-CE1A-44F2-82B3-A63A5871D6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B78B553-94BC-4692-A192-EA3962E319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6DE8CEA-83B4-43A5-AEAF-038A1E3EB5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78556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93131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 condition that limits a person’s capabilities.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comes in many forms and can encompass various aspects of a person’s life.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defined differently by various groups.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with disability can experience difficulties related to their health condition, body functions, and participation in communal activities.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descr="A person riding a scooter with a ball in the hand&#10;&#10;Description automatically generated with low confidence"/>
          <p:cNvPicPr/>
          <p:nvPr/>
        </p:nvPicPr>
        <p:blipFill rotWithShape="1">
          <a:blip r:embed="rId3" cstate="print">
            <a:extLst>
              <a:ext uri="{28A0092B-C50C-407E-A947-70E740481C1C}">
                <a14:useLocalDpi xmlns:a14="http://schemas.microsoft.com/office/drawing/2010/main" val="0"/>
              </a:ext>
            </a:extLst>
          </a:blip>
          <a:srcRect l="2843" r="2843"/>
          <a:stretch/>
        </p:blipFill>
        <p:spPr bwMode="auto">
          <a:xfrm>
            <a:off x="6957608" y="2125458"/>
            <a:ext cx="4093383" cy="289391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1FE6A9F-AB21-40FE-9687-36A3FABFFD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86DEACD-FB42-41BA-8C1C-E2E6E6B4C4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EEB58AA-BBB3-48C5-A68D-A848ADA580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7019A8F-7E86-4B5B-875C-73FA2680FC1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25939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Cultural Norms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norms are typically seen as </a:t>
            </a:r>
            <a:r>
              <a:rPr lang="en-US" sz="2200" dirty="0" err="1">
                <a:solidFill>
                  <a:schemeClr val="tx1">
                    <a:lumMod val="75000"/>
                    <a:lumOff val="25000"/>
                  </a:schemeClr>
                </a:solidFill>
              </a:rPr>
              <a:t>behaviour</a:t>
            </a:r>
            <a:r>
              <a:rPr lang="en-US" sz="2200" dirty="0">
                <a:solidFill>
                  <a:schemeClr val="tx1">
                    <a:lumMod val="75000"/>
                    <a:lumOff val="25000"/>
                  </a:schemeClr>
                </a:solidFill>
              </a:rPr>
              <a:t> patterns that a cultural group demonstrates.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growing up will typically accept the </a:t>
            </a:r>
            <a:r>
              <a:rPr lang="en-US" sz="2200" dirty="0" err="1">
                <a:solidFill>
                  <a:schemeClr val="tx1">
                    <a:lumMod val="75000"/>
                    <a:lumOff val="25000"/>
                  </a:schemeClr>
                </a:solidFill>
              </a:rPr>
              <a:t>behaviours</a:t>
            </a:r>
            <a:r>
              <a:rPr lang="en-US" sz="2200" dirty="0">
                <a:solidFill>
                  <a:schemeClr val="tx1">
                    <a:lumMod val="75000"/>
                    <a:lumOff val="25000"/>
                  </a:schemeClr>
                </a:solidFill>
              </a:rPr>
              <a:t> of people around them as ‘normal’.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putting someone in the ‘normal’ category, they are using it as an excluding concept that often prevents acknowledgement of the diversity of people, their life experiences and situations.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A3741DD7-32FA-4545-9FDB-2B71C01584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82255F1-A1C2-434B-9E20-F45F5C4A1C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DDB944B-3888-4350-B695-CCA8FB0120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EE94AC5-A44D-4E30-93B0-A4F660F7FC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86692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24000"/>
              </a:lnSpc>
              <a:spcBef>
                <a:spcPts val="600"/>
              </a:spcBef>
              <a:spcAft>
                <a:spcPts val="600"/>
              </a:spcAft>
              <a:buClr>
                <a:srgbClr val="1C96D3"/>
              </a:buClr>
              <a:buNone/>
            </a:pPr>
            <a:r>
              <a:rPr lang="en-US" sz="2200" b="1" dirty="0">
                <a:solidFill>
                  <a:schemeClr val="tx1">
                    <a:lumMod val="75000"/>
                    <a:lumOff val="25000"/>
                  </a:schemeClr>
                </a:solidFill>
              </a:rPr>
              <a:t>Cultural Values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Values are the principles, beliefs, and practices considered intrinsically desirable by a cultural group.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groups install values during early childhood training, and children grow up to accept these as the way things should be.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Western societies, professional notions of healthy </a:t>
            </a:r>
            <a:r>
              <a:rPr lang="en-US" sz="2200" dirty="0" err="1">
                <a:solidFill>
                  <a:schemeClr val="tx1">
                    <a:lumMod val="75000"/>
                    <a:lumOff val="25000"/>
                  </a:schemeClr>
                </a:solidFill>
              </a:rPr>
              <a:t>behaviour</a:t>
            </a:r>
            <a:r>
              <a:rPr lang="en-US" sz="2200" dirty="0">
                <a:solidFill>
                  <a:schemeClr val="tx1">
                    <a:lumMod val="75000"/>
                    <a:lumOff val="25000"/>
                  </a:schemeClr>
                </a:solidFill>
              </a:rPr>
              <a:t> and appropriate interaction reflect many of the values of the dominant, mainstream Australian culture inherited from Northern European ancestors.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A5C73EA0-66C2-4110-8DA8-E85D7E9A95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C5FE788-DB0E-46C0-A9AC-746772750F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D8672DD-9B0F-4E41-BDD5-2392A6DDBC1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2440836-6B7C-4582-A77D-F6A548456D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3945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want to work with diversity must examine how these deeply ingrained values influence their actions and </a:t>
            </a:r>
            <a:r>
              <a:rPr lang="en-US" sz="2200" dirty="0" err="1">
                <a:solidFill>
                  <a:schemeClr val="tx1">
                    <a:lumMod val="75000"/>
                    <a:lumOff val="25000"/>
                  </a:schemeClr>
                </a:solidFill>
              </a:rPr>
              <a:t>behaviours</a:t>
            </a:r>
            <a:r>
              <a:rPr lang="en-US" sz="2200" dirty="0">
                <a:solidFill>
                  <a:schemeClr val="tx1">
                    <a:lumMod val="75000"/>
                    <a:lumOff val="25000"/>
                  </a:schemeClr>
                </a:solidFill>
              </a:rPr>
              <a:t> before they can handle working with diverse people.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descr="Woman wearing colorful clothes"/>
          <p:cNvPicPr/>
          <p:nvPr/>
        </p:nvPicPr>
        <p:blipFill rotWithShape="1">
          <a:blip r:embed="rId3" cstate="print">
            <a:extLst>
              <a:ext uri="{28A0092B-C50C-407E-A947-70E740481C1C}">
                <a14:useLocalDpi xmlns:a14="http://schemas.microsoft.com/office/drawing/2010/main" val="0"/>
              </a:ext>
            </a:extLst>
          </a:blip>
          <a:srcRect l="16120" r="11589"/>
          <a:stretch/>
        </p:blipFill>
        <p:spPr bwMode="auto">
          <a:xfrm>
            <a:off x="4290235" y="3097161"/>
            <a:ext cx="3611530" cy="3079802"/>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A7E3575-D3F0-47DE-8600-4F0E095B03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7FB9B89-0BF5-4405-81B7-066C1A8CF7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00344CF-A40A-4816-980C-BAB76F8230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16A080-B0A2-45BC-91BB-8E3C1ED4818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89500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72772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Religions and Beliefs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Religions and belief systems contain </a:t>
            </a:r>
            <a:r>
              <a:rPr lang="en-US" sz="2200" dirty="0" err="1">
                <a:solidFill>
                  <a:schemeClr val="tx1">
                    <a:lumMod val="75000"/>
                    <a:lumOff val="25000"/>
                  </a:schemeClr>
                </a:solidFill>
              </a:rPr>
              <a:t>behaviours</a:t>
            </a:r>
            <a:r>
              <a:rPr lang="en-US" sz="2200" dirty="0">
                <a:solidFill>
                  <a:schemeClr val="tx1">
                    <a:lumMod val="75000"/>
                    <a:lumOff val="25000"/>
                  </a:schemeClr>
                </a:solidFill>
              </a:rPr>
              <a:t>, customs, rituals, practices, symbols and values acquired through </a:t>
            </a:r>
            <a:r>
              <a:rPr lang="en-US" sz="2200" dirty="0" err="1">
                <a:solidFill>
                  <a:schemeClr val="tx1">
                    <a:lumMod val="75000"/>
                    <a:lumOff val="25000"/>
                  </a:schemeClr>
                </a:solidFill>
              </a:rPr>
              <a:t>practising</a:t>
            </a:r>
            <a:r>
              <a:rPr lang="en-US" sz="2200" dirty="0">
                <a:solidFill>
                  <a:schemeClr val="tx1">
                    <a:lumMod val="75000"/>
                    <a:lumOff val="25000"/>
                  </a:schemeClr>
                </a:solidFill>
              </a:rPr>
              <a:t> the ‘belief’ as a group.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Religious beliefs comprise a specific set of </a:t>
            </a:r>
            <a:r>
              <a:rPr lang="en-US" sz="2200" dirty="0" err="1">
                <a:solidFill>
                  <a:schemeClr val="tx1">
                    <a:lumMod val="75000"/>
                    <a:lumOff val="25000"/>
                  </a:schemeClr>
                </a:solidFill>
              </a:rPr>
              <a:t>organised</a:t>
            </a:r>
            <a:r>
              <a:rPr lang="en-US" sz="2200" dirty="0">
                <a:solidFill>
                  <a:schemeClr val="tx1">
                    <a:lumMod val="75000"/>
                    <a:lumOff val="25000"/>
                  </a:schemeClr>
                </a:solidFill>
              </a:rPr>
              <a:t> beliefs and practices shared by a community or group.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usually include a belief in some reality beyond, yet connected, to human experience and existence.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descr="Buddha figurine and lit candles on the ledge"/>
          <p:cNvPicPr/>
          <p:nvPr/>
        </p:nvPicPr>
        <p:blipFill>
          <a:blip r:embed="rId3" cstate="print">
            <a:extLst>
              <a:ext uri="{28A0092B-C50C-407E-A947-70E740481C1C}">
                <a14:useLocalDpi xmlns:a14="http://schemas.microsoft.com/office/drawing/2010/main" val="0"/>
              </a:ext>
            </a:extLst>
          </a:blip>
          <a:stretch>
            <a:fillRect/>
          </a:stretch>
        </p:blipFill>
        <p:spPr>
          <a:xfrm>
            <a:off x="7966372" y="2054680"/>
            <a:ext cx="3558059" cy="2748639"/>
          </a:xfrm>
          <a:prstGeom prst="rect">
            <a:avLst/>
          </a:prstGeom>
        </p:spPr>
      </p:pic>
      <p:pic>
        <p:nvPicPr>
          <p:cNvPr id="7" name="Picture 6">
            <a:extLst>
              <a:ext uri="{FF2B5EF4-FFF2-40B4-BE49-F238E27FC236}">
                <a16:creationId xmlns:a16="http://schemas.microsoft.com/office/drawing/2014/main" id="{0BB9EDB2-85D4-41F2-BA11-BE818008FE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2571528-33B9-43CD-A5B6-0D149D6E2B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9FD8511-3D78-4E04-AE5A-711F322DF5C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60EBDF9-E089-46B1-A72D-63F2F728EE0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31125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Meanwhile, spiritual beliefs have to do with having a sense of peace and purpose, are </a:t>
            </a:r>
            <a:r>
              <a:rPr lang="en-US" sz="2200" dirty="0" err="1">
                <a:solidFill>
                  <a:schemeClr val="tx1">
                    <a:lumMod val="75000"/>
                    <a:lumOff val="25000"/>
                  </a:schemeClr>
                </a:solidFill>
              </a:rPr>
              <a:t>characterised</a:t>
            </a:r>
            <a:r>
              <a:rPr lang="en-US" sz="2200" dirty="0">
                <a:solidFill>
                  <a:schemeClr val="tx1">
                    <a:lumMod val="75000"/>
                    <a:lumOff val="25000"/>
                  </a:schemeClr>
                </a:solidFill>
              </a:rPr>
              <a:t> by individual practice and includes developing beliefs around the meaning of life and connection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cultural group subscribes to a specific set of religious or spiritual beliefs.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group’s beliefs may be different to another’s even though they subscribe to the same philosophy or system.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852D3DD9-5165-4621-B76D-9071EBD46B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66F107D-3C6E-4D17-BF1C-008DF49EDE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BF90139-A466-4724-B770-7CE8F633622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BCDF29-9E82-4527-B636-D988C5A7E7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32611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Customs and Traditions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Customs are a set of agreed or accepted rules, norms, standards or criteria that a group of people follows.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traditions are long-established customs or beliefs passed through generations.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safe work environment, everyone must be sensitive to the cultural beliefs and traditions of others.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A6DF35A5-4ECC-43E0-8506-4F5D501DB4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B188F2B-19BD-4585-A11B-8FDEE22393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4529FE0-092D-4622-ABFA-AAAFE7F4DD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98CB4C3-AD37-455D-989F-1B8F64EB29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84445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Gender Relationships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gender role is a set of social norms comprised of masculine or feminine </a:t>
            </a:r>
            <a:r>
              <a:rPr lang="en-US" sz="2200" dirty="0" err="1">
                <a:solidFill>
                  <a:schemeClr val="tx1">
                    <a:lumMod val="75000"/>
                    <a:lumOff val="25000"/>
                  </a:schemeClr>
                </a:solidFill>
              </a:rPr>
              <a:t>behaviours</a:t>
            </a:r>
            <a:r>
              <a:rPr lang="en-US" sz="2200" dirty="0">
                <a:solidFill>
                  <a:schemeClr val="tx1">
                    <a:lumMod val="75000"/>
                    <a:lumOff val="25000"/>
                  </a:schemeClr>
                </a:solidFill>
              </a:rPr>
              <a:t> appropriate for a man or a woman in a social or interpersonal relationship.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Gender includes the norms, roles, and relationships of and between women and men and how men and women should interact with others of the same or opposite sex within households, communities, and workplaces.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4C2D2CCC-E818-4ACF-827C-8E16080241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273BCF7-B061-499E-8C96-6B16022D8E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F6E2E82-A938-4289-88F2-8FF0C9B37C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13ECD6-1CC0-4643-A325-49990693A4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4702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727664"/>
            <a:ext cx="5654675" cy="4169569"/>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2.1 Respect and Value Inclusiveness and Diversity Across All Areas of Work</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564974" y="1554431"/>
            <a:ext cx="5627026" cy="3749138"/>
          </a:xfrm>
          <a:prstGeom prst="rect">
            <a:avLst/>
          </a:prstGeom>
          <a:noFill/>
        </p:spPr>
      </p:pic>
    </p:spTree>
    <p:extLst>
      <p:ext uri="{BB962C8B-B14F-4D97-AF65-F5344CB8AC3E}">
        <p14:creationId xmlns:p14="http://schemas.microsoft.com/office/powerpoint/2010/main" val="2474872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Culture determines and teaches attitudes about gender, femininity, sexuality and the acceptable practices surrounding them.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training starts in early childhood, and many children have learnt this by about three years old.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7" name="Picture 6" descr="Gender equality concept"/>
          <p:cNvPicPr/>
          <p:nvPr/>
        </p:nvPicPr>
        <p:blipFill rotWithShape="1">
          <a:blip r:embed="rId3" cstate="print">
            <a:extLst>
              <a:ext uri="{28A0092B-C50C-407E-A947-70E740481C1C}">
                <a14:useLocalDpi xmlns:a14="http://schemas.microsoft.com/office/drawing/2010/main" val="0"/>
              </a:ext>
            </a:extLst>
          </a:blip>
          <a:srcRect t="36889" b="37937"/>
          <a:stretch/>
        </p:blipFill>
        <p:spPr bwMode="auto">
          <a:xfrm>
            <a:off x="2049069" y="4078698"/>
            <a:ext cx="8093861" cy="135854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A8D22AB8-F83B-46B8-B56E-BA301D064D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4C125D4-7491-4CCF-AF27-C35A80C9D2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38CD36B-88DC-4D5F-B19C-799B6E5CF4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D62AB1C-4FF5-40A8-9D13-ECC26659AF9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7953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653981"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Sexuality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cultures have different attitudes and beliefs about what constitutes sexual morality.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many cultures, these beliefs are upheld in their religion.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 person’s acceptance of the teachings of a particular religion is more important as a factor in sexual </a:t>
            </a:r>
            <a:r>
              <a:rPr lang="en-US" sz="2200" dirty="0" err="1">
                <a:solidFill>
                  <a:schemeClr val="tx1">
                    <a:lumMod val="75000"/>
                    <a:lumOff val="25000"/>
                  </a:schemeClr>
                </a:solidFill>
              </a:rPr>
              <a:t>behaviour</a:t>
            </a:r>
            <a:r>
              <a:rPr lang="en-US" sz="2200" dirty="0">
                <a:solidFill>
                  <a:schemeClr val="tx1">
                    <a:lumMod val="75000"/>
                    <a:lumOff val="25000"/>
                  </a:schemeClr>
                </a:solidFill>
              </a:rPr>
              <a:t> than a specific religion.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8" name="Graphic 7187" descr="Hero Female with solid fill"/>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0442" y="2311807"/>
            <a:ext cx="3148783" cy="3148783"/>
          </a:xfrm>
          <a:prstGeom prst="rect">
            <a:avLst/>
          </a:prstGeom>
        </p:spPr>
      </p:pic>
      <p:pic>
        <p:nvPicPr>
          <p:cNvPr id="7" name="Picture 6">
            <a:extLst>
              <a:ext uri="{FF2B5EF4-FFF2-40B4-BE49-F238E27FC236}">
                <a16:creationId xmlns:a16="http://schemas.microsoft.com/office/drawing/2014/main" id="{78F06E8C-EB8C-42AA-86EF-67A356813FA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FDBE8A2-3F8A-4F78-A56C-1FC1D74C9A9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E3FA7DF-8212-4464-9E27-6EEAD9FFE0A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D31BDF7-DB00-4EB3-8B0F-24F9CDD5EF4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4558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Sexual identity </a:t>
            </a:r>
            <a:r>
              <a:rPr lang="en-US" sz="2200" dirty="0">
                <a:solidFill>
                  <a:schemeClr val="tx1">
                    <a:lumMod val="75000"/>
                    <a:lumOff val="25000"/>
                  </a:schemeClr>
                </a:solidFill>
              </a:rPr>
              <a:t>is how one thinks of oneself regarding whom one is romantically or sexually attracted.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Sexual orientation </a:t>
            </a:r>
            <a:r>
              <a:rPr lang="en-US" sz="2200" dirty="0">
                <a:solidFill>
                  <a:schemeClr val="tx1">
                    <a:lumMod val="75000"/>
                    <a:lumOff val="25000"/>
                  </a:schemeClr>
                </a:solidFill>
              </a:rPr>
              <a:t>involves a person’s emotional, romantic, and sexual feelings or fantasies.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Among these are: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graphicFrame>
        <p:nvGraphicFramePr>
          <p:cNvPr id="6" name="Diagram 5"/>
          <p:cNvGraphicFramePr/>
          <p:nvPr>
            <p:extLst>
              <p:ext uri="{D42A27DB-BD31-4B8C-83A1-F6EECF244321}">
                <p14:modId xmlns:p14="http://schemas.microsoft.com/office/powerpoint/2010/main" val="2515798837"/>
              </p:ext>
            </p:extLst>
          </p:nvPr>
        </p:nvGraphicFramePr>
        <p:xfrm>
          <a:off x="1323257" y="3809999"/>
          <a:ext cx="9545485" cy="2103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29F6913-9EA3-4CF6-BA27-CF3B26B5C6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8FF6E06-C268-4C7C-A744-EFBCB1D1A43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294E18C-125A-4A98-8040-C98DD7D569B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580DBD3-DC51-4A3A-A206-B45D7E7F89D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5814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Every culture typically demonstrates unique attitudes to </a:t>
            </a:r>
            <a:r>
              <a:rPr lang="en-US" sz="2200" dirty="0" err="1">
                <a:solidFill>
                  <a:schemeClr val="tx1">
                    <a:lumMod val="75000"/>
                    <a:lumOff val="25000"/>
                  </a:schemeClr>
                </a:solidFill>
              </a:rPr>
              <a:t>behaviours</a:t>
            </a:r>
            <a:r>
              <a:rPr lang="en-US" sz="2200" dirty="0">
                <a:solidFill>
                  <a:schemeClr val="tx1">
                    <a:lumMod val="75000"/>
                    <a:lumOff val="25000"/>
                  </a:schemeClr>
                </a:solidFill>
              </a:rPr>
              <a:t> of age groups and what they see as socially acceptable </a:t>
            </a:r>
            <a:r>
              <a:rPr lang="en-US" sz="2200" dirty="0" err="1">
                <a:solidFill>
                  <a:schemeClr val="tx1">
                    <a:lumMod val="75000"/>
                    <a:lumOff val="25000"/>
                  </a:schemeClr>
                </a:solidFill>
              </a:rPr>
              <a:t>behaviours</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Generational diversity includes people of various ages expressing generational differences, attitudes, and values.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Whether a person of a certain age is seen as a baby, a child, an adolescent, or an adult can be greatly influenced by the culture in which they live.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B3CA3FDF-3689-46CC-9F85-AE8D855DB2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609020F-38EF-40E7-B461-12258C08CF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E049A05-5D3B-43D4-AAED-564E42A6D4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401342-E855-4127-A709-3DBE987376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991004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137787"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Kinship, Family Structure, and Relationships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societies classify relations differently.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example of relations is kinship, and there are different systems of terminology for kinship.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Kinship generally refers to the social relationships about human mating, gestation, parenthood, </a:t>
            </a:r>
            <a:r>
              <a:rPr lang="en-US" sz="2200" dirty="0" err="1">
                <a:solidFill>
                  <a:schemeClr val="tx1">
                    <a:lumMod val="75000"/>
                    <a:lumOff val="25000"/>
                  </a:schemeClr>
                </a:solidFill>
              </a:rPr>
              <a:t>socialisation</a:t>
            </a:r>
            <a:r>
              <a:rPr lang="en-US" sz="2200" dirty="0">
                <a:solidFill>
                  <a:schemeClr val="tx1">
                    <a:lumMod val="75000"/>
                    <a:lumOff val="25000"/>
                  </a:schemeClr>
                </a:solidFill>
              </a:rPr>
              <a:t> and siblingship.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9629" y="2035277"/>
            <a:ext cx="4086136" cy="2722439"/>
          </a:xfrm>
          <a:prstGeom prst="rect">
            <a:avLst/>
          </a:prstGeom>
          <a:noFill/>
        </p:spPr>
      </p:pic>
      <p:pic>
        <p:nvPicPr>
          <p:cNvPr id="8" name="Picture 7">
            <a:extLst>
              <a:ext uri="{FF2B5EF4-FFF2-40B4-BE49-F238E27FC236}">
                <a16:creationId xmlns:a16="http://schemas.microsoft.com/office/drawing/2014/main" id="{5E61DAFB-B8BA-4972-90A1-BBD63CAD32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52FEC0E-0743-4608-A446-98F9652F04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2FE752C-4DA5-4751-AD6A-819AD45C2F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03DF0E-7832-463D-9884-870FC3931C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6468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2.1.4 Aboriginal and Torres Strait Islander Culture</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Aboriginal and Torres Strait Islander</a:t>
            </a:r>
            <a:r>
              <a:rPr lang="en-US" sz="2200" dirty="0">
                <a:solidFill>
                  <a:schemeClr val="tx1">
                    <a:lumMod val="75000"/>
                    <a:lumOff val="25000"/>
                  </a:schemeClr>
                </a:solidFill>
              </a:rPr>
              <a:t> and </a:t>
            </a:r>
            <a:r>
              <a:rPr lang="en-US" sz="2200" i="1" dirty="0">
                <a:solidFill>
                  <a:schemeClr val="tx1">
                    <a:lumMod val="75000"/>
                    <a:lumOff val="25000"/>
                  </a:schemeClr>
                </a:solidFill>
              </a:rPr>
              <a:t>Indigenous</a:t>
            </a:r>
            <a:r>
              <a:rPr lang="en-US" sz="2200" dirty="0">
                <a:solidFill>
                  <a:schemeClr val="tx1">
                    <a:lumMod val="75000"/>
                    <a:lumOff val="25000"/>
                  </a:schemeClr>
                </a:solidFill>
              </a:rPr>
              <a:t> are labels of colonials on a range of people with extremely diverse cultures and languages.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Indigenous</a:t>
            </a:r>
            <a:r>
              <a:rPr lang="en-US" sz="2200" dirty="0">
                <a:solidFill>
                  <a:schemeClr val="tx1">
                    <a:lumMod val="75000"/>
                    <a:lumOff val="25000"/>
                  </a:schemeClr>
                </a:solidFill>
              </a:rPr>
              <a:t> is often used by the government when providing programs and services to Aboriginal and Torres Strait Islanders at a national level.</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Aboriginal </a:t>
            </a:r>
            <a:r>
              <a:rPr lang="en-US" sz="2200" dirty="0">
                <a:solidFill>
                  <a:schemeClr val="tx1">
                    <a:lumMod val="75000"/>
                    <a:lumOff val="25000"/>
                  </a:schemeClr>
                </a:solidFill>
              </a:rPr>
              <a:t>is a term that specifically refers to Aboriginals of the Australian mainland and does not necessarily include other indigenous populations of Australia and Torres Strait Islanders.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95B96A57-C935-438F-A49A-F86B090C48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4777AC3-87E9-4E6C-9D8B-102106EBE6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97D8CB7-B16E-4BC8-AC5F-F78328BBBF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BB378A4-B32E-42D2-8A24-E9EE4A0263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5061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writing or discussing Aboriginal and Torres Strait Islanders, it is disrespectful to use acronyms such as A’s, TSIs or ATSIs.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Aboriginal and Torres Strait Islander culture has been a protective influence over the last two centuries, where a </a:t>
            </a:r>
            <a:r>
              <a:rPr lang="en-US" sz="2200" dirty="0" err="1">
                <a:solidFill>
                  <a:schemeClr val="tx1">
                    <a:lumMod val="75000"/>
                    <a:lumOff val="25000"/>
                  </a:schemeClr>
                </a:solidFill>
              </a:rPr>
              <a:t>colonising</a:t>
            </a:r>
            <a:r>
              <a:rPr lang="en-US" sz="2200" dirty="0">
                <a:solidFill>
                  <a:schemeClr val="tx1">
                    <a:lumMod val="75000"/>
                    <a:lumOff val="25000"/>
                  </a:schemeClr>
                </a:solidFill>
              </a:rPr>
              <a:t> culture has tried to impose itself on all aspects of Aboriginal and Torres Strait Islanders’ life.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Aboriginal and Torres Strait Islander people experience a lack of appropriate representation, exclusion, and hostility when accessing basic services such as education and healthcare.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B1D9CBC2-D32A-4A4B-BD19-3AFDCC6626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7C1B4F9-1A0A-4254-B0F5-FE0346FC45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E642B49-3153-424C-8053-175DEAFAC1B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95AD401-A39E-41F4-8EED-5A61C922F3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17279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section will explore different topics involving the Aboriginal and Torres Strait Islander peoples. These topics can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graphicFrame>
        <p:nvGraphicFramePr>
          <p:cNvPr id="6" name="Diagram 5"/>
          <p:cNvGraphicFramePr/>
          <p:nvPr>
            <p:extLst>
              <p:ext uri="{D42A27DB-BD31-4B8C-83A1-F6EECF244321}">
                <p14:modId xmlns:p14="http://schemas.microsoft.com/office/powerpoint/2010/main" val="1257969163"/>
              </p:ext>
            </p:extLst>
          </p:nvPr>
        </p:nvGraphicFramePr>
        <p:xfrm>
          <a:off x="1619045" y="2810903"/>
          <a:ext cx="8778568" cy="3153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CC2D8F6-F7CE-483D-85CA-0CCFD69CD5D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C54E68B-FEAC-429A-87F0-81C4DDC3B92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2973763-ED50-4221-A3FF-343F6C872DA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16C5DCE-E275-4569-B8BD-641B8E4EE36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29769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Health Issues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Aboriginal and Torres Strait Islander people suffer greater health burden.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Aboriginal and Torres Strait Islanders also suffer from discrimination based on race or culture, which can increase the risk of depression, substance misuse, and even suicide.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racism and discrimination experienced by Aboriginal and Torres Strait Islanders may lead to poorer physical and mental health, including reduced access to education, employment, housing, medical care, and even injury from racially motivated assault and bullying.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180BC4D8-8DD4-4069-8519-44603CC368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486DFCC-BF3B-47D8-A7DA-1F9DCC6FFE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91E41D2-5835-42DB-B26C-3A0C943F89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51939E9-CD84-4ADA-8DB2-59C3D1BF47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05459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Education Issues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still a negative relationship between poverty, health, housing, access to government services, socioeconomic status, and infrastructure to the educational achievement of Aboriginal and Torres Strait Islanders’ children.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Many Aboriginal children in Australia’s remote north still receive the most basic education services due to their far location, infrastructure shortfalls, and underfunding.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Western education can cause disengagement from what the children learn at school to the lives of the community, leading to intergenerational divisions and conflicts.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8E15C5D6-19A3-43F4-B96C-3ECE078D56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4BCC646-422D-4D27-A033-D43FC99076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F6B2D5A-445E-40D3-8F7A-B2FD8BCC1DC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45116F5-25FC-44F1-B34B-F54E52EE26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60276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2.1 Respect and Value Inclusiveness and Diversity Across All Areas of Work</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Cultural diversity </a:t>
            </a:r>
            <a:r>
              <a:rPr lang="en-US" sz="2200" dirty="0">
                <a:solidFill>
                  <a:schemeClr val="tx1">
                    <a:lumMod val="75000"/>
                    <a:lumOff val="25000"/>
                  </a:schemeClr>
                </a:solidFill>
              </a:rPr>
              <a:t>refers to differences between aspects or characteristics of cultures. In a workplace, having cultural diversity is unavoidable.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Employees from diverse cultures bring their unique experiences, perspectives, and skills as contributions to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work practices.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Inclusiveness</a:t>
            </a:r>
            <a:r>
              <a:rPr lang="en-US" sz="2200" dirty="0">
                <a:solidFill>
                  <a:schemeClr val="tx1">
                    <a:lumMod val="75000"/>
                    <a:lumOff val="25000"/>
                  </a:schemeClr>
                </a:solidFill>
              </a:rPr>
              <a:t> is allowing equal opportunities and participation to people despite differences in culture.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from diverse cultures also bring unique expectations, ideas and beliefs to make every interaction interesting and challenging.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9070DEC1-B717-4935-80BA-C3A856A46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1E99CD0-9CCB-4DE4-8357-F21F0D0373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543E79C-9B73-423E-A979-CAAC280481C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DCC05B4-B547-476B-B352-99571E577C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19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Economic Issues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Aboriginal unemployment rates are three times the non-Aboriginal rates.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coupled with other factors, including lack of access to education, poor training and skill levels, poorer health, and limited market opportunities.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Income and education impact an individual’s ability to ‘engage’ and ‘influence’ society.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Aboriginal and Torres Strait Islanders are known to have the lowest economic status of all Australians.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9C3E06DA-27B0-4A11-8F89-E144199A28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A0528AC-925E-4DCD-9375-0C6C5CD055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C099094-E402-4F00-88EC-743D463624B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73C868C-6ACA-44FF-B1A3-535458221D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7451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759246"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Poor socio-economic, education and employment levels have links to financial hardship, poverty, debt, homelessness, family breakdown, social isolation and crime.</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Socio-political factors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Aboriginal and Torres Strait Islander people experience extreme levels of racism in Australia.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3CEC60D1-66FA-FAB2-604C-2DE3838A93B9}"/>
              </a:ext>
            </a:extLst>
          </p:cNvPr>
          <p:cNvPicPr/>
          <p:nvPr/>
        </p:nvPicPr>
        <p:blipFill rotWithShape="1">
          <a:blip r:embed="rId3" cstate="print">
            <a:extLst>
              <a:ext uri="{28A0092B-C50C-407E-A947-70E740481C1C}">
                <a14:useLocalDpi xmlns:a14="http://schemas.microsoft.com/office/drawing/2010/main" val="0"/>
              </a:ext>
            </a:extLst>
          </a:blip>
          <a:srcRect t="9810" b="235"/>
          <a:stretch/>
        </p:blipFill>
        <p:spPr bwMode="auto">
          <a:xfrm>
            <a:off x="7029218" y="2248760"/>
            <a:ext cx="3950164" cy="236748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1041D9B-7E34-49C8-A2C2-82BA58A302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2B02A36-4F2D-4584-B03C-8CDE5DB538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D55E419-D27D-4EE5-9B33-4B372314D6F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408D62F-8870-4A18-B434-A03BEA0429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1328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typified historically by their exclusion from elite and mainstream power structures.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Aboriginal and Torres Strait Islanders grow up learning two kinds of histories: memories preserved by their family and history provided in humiliating textbooks that do not </a:t>
            </a:r>
            <a:r>
              <a:rPr lang="en-US" sz="2200" dirty="0" err="1">
                <a:solidFill>
                  <a:schemeClr val="tx1">
                    <a:lumMod val="75000"/>
                    <a:lumOff val="25000"/>
                  </a:schemeClr>
                </a:solidFill>
              </a:rPr>
              <a:t>recognise</a:t>
            </a:r>
            <a:r>
              <a:rPr lang="en-US" sz="2200" dirty="0">
                <a:solidFill>
                  <a:schemeClr val="tx1">
                    <a:lumMod val="75000"/>
                    <a:lumOff val="25000"/>
                  </a:schemeClr>
                </a:solidFill>
              </a:rPr>
              <a:t> the depth of their culture.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Note that reconciliation can only occur when sovereignty is acknowledged through </a:t>
            </a:r>
            <a:r>
              <a:rPr lang="en-US" sz="2200" dirty="0" err="1">
                <a:solidFill>
                  <a:schemeClr val="tx1">
                    <a:lumMod val="75000"/>
                    <a:lumOff val="25000"/>
                  </a:schemeClr>
                </a:solidFill>
              </a:rPr>
              <a:t>recognising</a:t>
            </a:r>
            <a:r>
              <a:rPr lang="en-US" sz="2200" dirty="0">
                <a:solidFill>
                  <a:schemeClr val="tx1">
                    <a:lumMod val="75000"/>
                    <a:lumOff val="25000"/>
                  </a:schemeClr>
                </a:solidFill>
              </a:rPr>
              <a:t> past injustices, property rights and cultural practices.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7342EF53-8217-4503-918A-03C4C69658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9AC9E1C-4720-46BE-BF55-D89DB8A280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2A5F736-1681-4D23-A53E-8122BD668A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8BC1B58-01A2-48BF-9E0B-A196C5A630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526121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5773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Land Ownership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land is fundamental to Aboriginal and Torres Strait Islanders, both individually and collectively.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be dispossessed of their land means: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 move away from their traditional customs and practices</a:t>
            </a:r>
            <a:endParaRPr lang="en-US" sz="2200" dirty="0">
              <a:solidFill>
                <a:schemeClr val="tx1">
                  <a:lumMod val="75000"/>
                  <a:lumOff val="25000"/>
                </a:schemeClr>
              </a:solidFill>
              <a:highlight>
                <a:srgbClr val="FFFF00"/>
              </a:highlight>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descr="A picture containing grass, outdoor, sky, field&#10;&#10;Description automatically generated"/>
          <p:cNvPicPr/>
          <p:nvPr/>
        </p:nvPicPr>
        <p:blipFill rotWithShape="1">
          <a:blip r:embed="rId3" cstate="print">
            <a:extLst>
              <a:ext uri="{28A0092B-C50C-407E-A947-70E740481C1C}">
                <a14:useLocalDpi xmlns:a14="http://schemas.microsoft.com/office/drawing/2010/main" val="0"/>
              </a:ext>
            </a:extLst>
          </a:blip>
          <a:srcRect l="12551" t="20313" r="11753" b="7254"/>
          <a:stretch/>
        </p:blipFill>
        <p:spPr bwMode="auto">
          <a:xfrm>
            <a:off x="6894023" y="2082365"/>
            <a:ext cx="4220554" cy="269326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07A9465-0085-4890-AF7B-4054F5232C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1BB964A-A9CF-499F-9399-AA6722B4F9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053DAC7-29CD-4F1C-A9B5-D58008880D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ACEF65A-F261-4324-86CE-670D47C8D22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63942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7"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be dispossessed of their land means: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are compelled to assimilate into the culture brought upon by Western </a:t>
            </a:r>
            <a:r>
              <a:rPr lang="en-US" sz="2200" dirty="0" err="1">
                <a:solidFill>
                  <a:schemeClr val="tx1">
                    <a:lumMod val="75000"/>
                    <a:lumOff val="25000"/>
                  </a:schemeClr>
                </a:solidFill>
              </a:rPr>
              <a:t>civilisation</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increased risk of homelessness and a lack of basic services (e.g. food)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demand for civil and land rights has greatly impacted their struggle for a voice against the long-held intolerance and colonial invasion.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EEDBD707-28A0-4610-9465-B7813E3F94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D6A14D7-ED90-4F39-952A-147B58C18C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21A5D26-0534-4CA8-B53A-161391A72E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45F301-3195-416A-B4DD-F88A9AE900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27035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Religion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perpetuation of Aboriginal and Torres Strait Islanders as </a:t>
            </a:r>
            <a:r>
              <a:rPr lang="en-US" sz="2200" i="1" dirty="0">
                <a:solidFill>
                  <a:schemeClr val="tx1">
                    <a:lumMod val="75000"/>
                    <a:lumOff val="25000"/>
                  </a:schemeClr>
                </a:solidFill>
              </a:rPr>
              <a:t>‘souls needing to be rescued from the darkness’</a:t>
            </a:r>
            <a:r>
              <a:rPr lang="en-US" sz="2200" dirty="0">
                <a:solidFill>
                  <a:schemeClr val="tx1">
                    <a:lumMod val="75000"/>
                    <a:lumOff val="25000"/>
                  </a:schemeClr>
                </a:solidFill>
              </a:rPr>
              <a:t> contributes to the widespread discrimination and </a:t>
            </a:r>
            <a:r>
              <a:rPr lang="en-US" sz="2200" dirty="0" err="1">
                <a:solidFill>
                  <a:schemeClr val="tx1">
                    <a:lumMod val="75000"/>
                    <a:lumOff val="25000"/>
                  </a:schemeClr>
                </a:solidFill>
              </a:rPr>
              <a:t>marginalisation</a:t>
            </a:r>
            <a:r>
              <a:rPr lang="en-US" sz="2200" dirty="0">
                <a:solidFill>
                  <a:schemeClr val="tx1">
                    <a:lumMod val="75000"/>
                    <a:lumOff val="25000"/>
                  </a:schemeClr>
                </a:solidFill>
              </a:rPr>
              <a:t> that exist up until now.</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Missionaries and religious conversion groups have attempted to extend control over Aboriginal people and their engagement with basic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destruction of the spiritual beliefs of the Aboriginal and Torres Strait Islander people affected their self-reliance and self-esteem.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0C5BA8B7-929D-44CE-9BE4-92F99936A4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AA59EAB-404F-4AEF-814E-0B13863C3A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2529B65-EA26-4A63-AEEB-B19BE4B8AF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7CCE28F-267A-4641-8B1C-9F5333B350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5366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Impact of Your Culture on Aboriginal and/or Torres Strait Islander People and their Engagement in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See if you are familiar with the following impacts of western culture:</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terms of language, the presence of English and persisting Aboriginal languages has resulted in the creation of Aboriginal English.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terms of the modern social structure and the community attitudes prevailing within it, Aboriginal and Torres Strait Islanders still experience institutional racism on access to basic services, including proper healthcare and education.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53B57C0B-B54B-4BAA-8619-450C838544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6FC4695-7F34-43EA-8502-B9A2AFFF65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43DA71C-7E5B-4D46-A694-5681067536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F20C7F9-B6E9-494E-9064-EF6F2F2067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95343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See if you are familiar with the following impacts of western culture:</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Regarding family structures, the modern preference for the smaller nuclear family structure threatens to destroy the traditional practice of introducing a child to be part of the community at an early age.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Regarding the modern educational system, Aboriginal and Torres Strait Islander children continue to experience difficulties at school.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p:cNvPicPr/>
          <p:nvPr/>
        </p:nvPicPr>
        <p:blipFill rotWithShape="1">
          <a:blip r:embed="rId3">
            <a:extLst>
              <a:ext uri="{28A0092B-C50C-407E-A947-70E740481C1C}">
                <a14:useLocalDpi xmlns:a14="http://schemas.microsoft.com/office/drawing/2010/main" val="0"/>
              </a:ext>
            </a:extLst>
          </a:blip>
          <a:srcRect b="64278"/>
          <a:stretch/>
        </p:blipFill>
        <p:spPr bwMode="auto">
          <a:xfrm>
            <a:off x="4139931" y="4661720"/>
            <a:ext cx="3912138" cy="1446417"/>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AC59692-F6D6-48F3-97AD-B104C54483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EAEAD18-CBDF-45A6-AE10-89B4C32ACE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A92B46F-62F8-4135-AE06-14DC38ED43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9B7C17B-013D-4AAD-99EB-1AA8213D15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41205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4964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See if you are familiar with the following impacts of western culture:</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However, there has been great progress in addressing the needs of Aboriginal and Torres Strait Islander children at school.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terms of Australia’s system of laws and policies, Aboriginal and Torres Strait Islanders are now protected by various laws.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t="10178" b="13369"/>
          <a:stretch/>
        </p:blipFill>
        <p:spPr bwMode="auto">
          <a:xfrm>
            <a:off x="6703053" y="2249992"/>
            <a:ext cx="4602493" cy="2344379"/>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4A2BA417-5F4B-4311-9BB3-4FC3AF8B55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E9C13AB-8D18-4E92-8612-5D127CE295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59BB7F6-3567-45E0-8727-3898F518BC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59A14A2-DB81-4DE1-AFFE-B2912F0FEE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3638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2273340"/>
            <a:ext cx="5654675" cy="4169569"/>
          </a:xfrm>
        </p:spPr>
        <p:txBody>
          <a:bodyP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2.2	Contribute to the Development of Workplace and Professional Relationships Based on Appreciation of Diversity and Inclusiveness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6" name="Picture 5" descr="Group of people posing for a photo"/>
          <p:cNvPicPr>
            <a:picLocks noChangeAspect="1"/>
          </p:cNvPicPr>
          <p:nvPr/>
        </p:nvPicPr>
        <p:blipFill rotWithShape="1">
          <a:blip r:embed="rId2" cstate="print">
            <a:extLst>
              <a:ext uri="{28A0092B-C50C-407E-A947-70E740481C1C}">
                <a14:useLocalDpi xmlns:a14="http://schemas.microsoft.com/office/drawing/2010/main" val="0"/>
              </a:ext>
            </a:extLst>
          </a:blip>
          <a:srcRect l="18045" t="11778" r="4218" b="26205"/>
          <a:stretch/>
        </p:blipFill>
        <p:spPr bwMode="auto">
          <a:xfrm>
            <a:off x="6265987" y="1719165"/>
            <a:ext cx="5926013" cy="34196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2403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levels to respecting diversity in the workplace, which can involve: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Accepting and respecting differences between ideas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Treating co-workers, clients, and other members of the community equally regardless of their race, ethnicity, gender, sexual orientation or economic status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Allowing people to practice their cultural beliefs and customs without prejudice, spite, or hindrance from co-workers, clients, or other members of the community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Making resources, promotional materials, and spaces available, accessible and inclusive for all</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13C88BE8-2FFC-4B22-A69C-7ED82EF553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AEC51D5-0DA1-4F9D-92A3-5E71087595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DB0B732-E5D1-4D97-B300-2DE8B0891B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8E1D922-94C9-420E-91D6-E5F6438558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58642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Autofit/>
          </a:bodyPr>
          <a:lstStyle/>
          <a:p>
            <a:r>
              <a:rPr lang="en-US" sz="3600" b="1" dirty="0">
                <a:solidFill>
                  <a:srgbClr val="FF595E"/>
                </a:solidFill>
                <a:latin typeface="+mn-lt"/>
              </a:rPr>
              <a:t>2.2 Contribute to the Development of Workplace and Professional Relationships Based on Appreciation of Diversity and Inclusiveness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people in the workplace must be treated with respect and appreciation and is done through a set of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can be with:</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graphicFrame>
        <p:nvGraphicFramePr>
          <p:cNvPr id="6" name="Diagram 5"/>
          <p:cNvGraphicFramePr/>
          <p:nvPr>
            <p:extLst>
              <p:ext uri="{D42A27DB-BD31-4B8C-83A1-F6EECF244321}">
                <p14:modId xmlns:p14="http://schemas.microsoft.com/office/powerpoint/2010/main" val="2274461624"/>
              </p:ext>
            </p:extLst>
          </p:nvPr>
        </p:nvGraphicFramePr>
        <p:xfrm>
          <a:off x="2107282" y="3362632"/>
          <a:ext cx="8128000" cy="2622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6435AE9-2317-43B3-ABDD-3564AA46B5C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364A7B3-5E32-4D23-B069-30BFBE435CA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8915442-A3AC-4760-BCC3-B7D0B30BF4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CAB1DA2-72F9-4DB4-8602-E01416945CA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631329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Autofit/>
          </a:bodyPr>
          <a:lstStyle/>
          <a:p>
            <a:endParaRPr lang="en-US" sz="3600"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461870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close and inclusive professional relationships will always involve differences in communication styles, work ethics and opinions about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are likely to find advantages and disadvantages in workplace relations.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7" name="Picture 6"/>
          <p:cNvPicPr/>
          <p:nvPr/>
        </p:nvPicPr>
        <p:blipFill>
          <a:blip r:embed="rId3">
            <a:extLst>
              <a:ext uri="{28A0092B-C50C-407E-A947-70E740481C1C}">
                <a14:useLocalDpi xmlns:a14="http://schemas.microsoft.com/office/drawing/2010/main" val="0"/>
              </a:ext>
            </a:extLst>
          </a:blip>
          <a:srcRect/>
          <a:stretch/>
        </p:blipFill>
        <p:spPr bwMode="auto">
          <a:xfrm>
            <a:off x="6209608" y="1946454"/>
            <a:ext cx="4715567" cy="2965091"/>
          </a:xfrm>
          <a:prstGeom prst="rect">
            <a:avLst/>
          </a:prstGeom>
          <a:noFill/>
        </p:spPr>
      </p:pic>
      <p:pic>
        <p:nvPicPr>
          <p:cNvPr id="8" name="Picture 7">
            <a:extLst>
              <a:ext uri="{FF2B5EF4-FFF2-40B4-BE49-F238E27FC236}">
                <a16:creationId xmlns:a16="http://schemas.microsoft.com/office/drawing/2014/main" id="{8F67F682-DB76-4C9C-ADA6-692BD58FB2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AF1E164-D5A3-46AC-BD1E-5F691E9A1F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7330F3E-7517-4CA0-9784-0585E9D791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7ADE971-F8A6-4938-A13F-137C0BEA13D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89034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Autofit/>
          </a:bodyPr>
          <a:lstStyle/>
          <a:p>
            <a:endParaRPr lang="en-US" sz="3600"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contribute to the development of the workplace based on the appreciation of diversity and inclusiveness by:</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Following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Participating in the surveys and consultation regarding diversity and inclusiveness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Attending seminars and training regarding cultural appreciation and applying them to your workplace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86DEF15A-5A27-48C7-B850-EFD87BC6C4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943A6A4-5719-4C72-AB1B-E85F548D3E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B4081D7-6F3A-42B8-A09A-04006BEE18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F0C22C3-A982-4857-B189-5B25620A59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10766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Autofit/>
          </a:bodyPr>
          <a:lstStyle/>
          <a:p>
            <a:endParaRPr lang="en-US" sz="3600"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contribute to the development of the workplace based on the appreciation of diversity and inclusiveness by:</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Cultivating the following values: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graphicFrame>
        <p:nvGraphicFramePr>
          <p:cNvPr id="6" name="Diagram 5"/>
          <p:cNvGraphicFramePr/>
          <p:nvPr>
            <p:extLst>
              <p:ext uri="{D42A27DB-BD31-4B8C-83A1-F6EECF244321}">
                <p14:modId xmlns:p14="http://schemas.microsoft.com/office/powerpoint/2010/main" val="3789436201"/>
              </p:ext>
            </p:extLst>
          </p:nvPr>
        </p:nvGraphicFramePr>
        <p:xfrm>
          <a:off x="1987755" y="3347880"/>
          <a:ext cx="8128000" cy="2631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E545B09-D355-4FE5-A83D-0988358A92B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B44AE8C-FCDA-4179-B6DD-645C729DB72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F440893-10AA-4521-AFB3-AF08AEF40A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552338-6803-46A9-9D9A-0699702D314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85709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Autofit/>
          </a:bodyPr>
          <a:lstStyle/>
          <a:p>
            <a:endParaRPr lang="en-US" sz="3600"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things to consider in contributing to the development of professional relationships based on the appreciation of diversity and inclusiveness: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 a positive attitude</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Improve your communication skills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Resolve conflicts early on</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 all workers with respect</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Share information about cultural practices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Anticipate cultural differences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7" name="Picture 6" descr="Chalk art on sidewalk"/>
          <p:cNvPicPr/>
          <p:nvPr/>
        </p:nvPicPr>
        <p:blipFill>
          <a:blip r:embed="rId3" cstate="print">
            <a:extLst>
              <a:ext uri="{28A0092B-C50C-407E-A947-70E740481C1C}">
                <a14:useLocalDpi xmlns:a14="http://schemas.microsoft.com/office/drawing/2010/main" val="0"/>
              </a:ext>
            </a:extLst>
          </a:blip>
          <a:stretch>
            <a:fillRect/>
          </a:stretch>
        </p:blipFill>
        <p:spPr>
          <a:xfrm>
            <a:off x="6488448" y="2865441"/>
            <a:ext cx="4425492" cy="2951521"/>
          </a:xfrm>
          <a:prstGeom prst="rect">
            <a:avLst/>
          </a:prstGeom>
        </p:spPr>
      </p:pic>
      <p:pic>
        <p:nvPicPr>
          <p:cNvPr id="8" name="Picture 7">
            <a:extLst>
              <a:ext uri="{FF2B5EF4-FFF2-40B4-BE49-F238E27FC236}">
                <a16:creationId xmlns:a16="http://schemas.microsoft.com/office/drawing/2014/main" id="{EB1D75E7-5979-46D8-8534-E6EA16F071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0FFEE71-0E7D-4680-927D-5B0BBF17B1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BF33EA2-469A-44A1-8A92-9BA367DABE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425825-ADB2-4CAA-829E-D0958DE36A3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4126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270476"/>
            <a:ext cx="5654675" cy="4169569"/>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2.3 Use Work Practices that Make Environments Safe for All</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4" name="Picture 3" descr="Person creating a calendar with adhesive notes on a blackboar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4160" y="1569204"/>
            <a:ext cx="5577840" cy="3719591"/>
          </a:xfrm>
          <a:prstGeom prst="rect">
            <a:avLst/>
          </a:prstGeom>
        </p:spPr>
      </p:pic>
    </p:spTree>
    <p:extLst>
      <p:ext uri="{BB962C8B-B14F-4D97-AF65-F5344CB8AC3E}">
        <p14:creationId xmlns:p14="http://schemas.microsoft.com/office/powerpoint/2010/main" val="3821755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 Use Work Practices that Make Environments Safe for All</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Acknowledge and embrace cultural safety and unique linguistic and cultural backgrounds of individuals.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safety is where a person in their culture is confident, accepted and respected and that their service providers will embrace cultural considerations.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Being free from fear, anxiety and feelings of discomfort is when people feel culturally safe and feel accepted, comfortable and included.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7D7AC403-3FA2-49C6-B605-96F5CEB985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CFA4CEE-6B46-4ADB-B8D1-F5E572A0F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4B22D1C-0D07-4748-8EA0-C13E1B124F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733804C-818B-49EA-A647-6AE317C5F6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64322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US"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mentioned earlier in this Learner Guide, the principal of cultural competence is acceptance and recognition of differences between seeing such differences and people from a positive perspective.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Competent principles and practices culturally demonstrate an acknowledgement of respect for people of all ethnic, racial, linguistic, cultural and religious backgrounds.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competence is a process developmentally- there will always be room for improvement no matter how culturally adept we 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8458D8BC-2869-4E78-AD26-813E959C43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B5D0A8A-4874-435A-92FB-2EE5D1F7B4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02DE54C-448E-44FC-81B1-31AF7BECA2B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6C50CE-FF77-46F0-8D48-859A24EA9C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820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US"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competency consists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Acceptance and awareness of cultural differences.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Cultural values of one’s own awareness.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Recognising</a:t>
            </a:r>
            <a:r>
              <a:rPr lang="en-US" sz="2200" dirty="0">
                <a:solidFill>
                  <a:schemeClr val="tx1">
                    <a:lumMod val="75000"/>
                    <a:lumOff val="25000"/>
                  </a:schemeClr>
                </a:solidFill>
              </a:rPr>
              <a:t> people from different cultures have different ways of behaving, interpreting, communicating and problem-solving.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Ability and willingness to adapt to being sensitive to the needs of co-educators cultural backgrounds.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5049EC2C-1C1D-4863-A07B-FC324AB4E2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0E02EE4-45C1-4BC6-895E-25A324180A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B051B97-3008-4841-9B11-AE77FFCFF3D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DB789D4-24B7-4088-9968-B00BA557B8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5520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US"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09092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being culturally competent at work, having the ability and will to unique needs arising and being able to respond to these from each individuals culture.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no matter our position, we each have a role to play to achieve cultural competence.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We can achieve more through teamwork than as individuals.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7" name="Picture 6" descr="Person looking at computer screen"/>
          <p:cNvPicPr/>
          <p:nvPr/>
        </p:nvPicPr>
        <p:blipFill>
          <a:blip r:embed="rId3" cstate="print">
            <a:extLst>
              <a:ext uri="{28A0092B-C50C-407E-A947-70E740481C1C}">
                <a14:useLocalDpi xmlns:a14="http://schemas.microsoft.com/office/drawing/2010/main" val="0"/>
              </a:ext>
            </a:extLst>
          </a:blip>
          <a:stretch>
            <a:fillRect/>
          </a:stretch>
        </p:blipFill>
        <p:spPr>
          <a:xfrm>
            <a:off x="7235178" y="2190519"/>
            <a:ext cx="3707142" cy="2469971"/>
          </a:xfrm>
          <a:prstGeom prst="rect">
            <a:avLst/>
          </a:prstGeom>
        </p:spPr>
      </p:pic>
      <p:pic>
        <p:nvPicPr>
          <p:cNvPr id="8" name="Picture 7">
            <a:extLst>
              <a:ext uri="{FF2B5EF4-FFF2-40B4-BE49-F238E27FC236}">
                <a16:creationId xmlns:a16="http://schemas.microsoft.com/office/drawing/2014/main" id="{1D4552D4-E600-407F-B0F4-2FA900DF8F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447643C-CD18-41EA-994C-04A0F617C4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A87B780-4623-4C4F-B738-16E82E6883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82F7E1F-1AB9-4ECA-B0CC-13841B139C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5020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Respecting diversity means that within the workplace, all </a:t>
            </a:r>
            <a:r>
              <a:rPr lang="en-US" sz="2200" dirty="0" err="1">
                <a:solidFill>
                  <a:schemeClr val="tx1">
                    <a:lumMod val="75000"/>
                    <a:lumOff val="25000"/>
                  </a:schemeClr>
                </a:solidFill>
              </a:rPr>
              <a:t>organisation</a:t>
            </a:r>
            <a:r>
              <a:rPr lang="en-US" sz="2200" dirty="0">
                <a:solidFill>
                  <a:schemeClr val="tx1">
                    <a:lumMod val="75000"/>
                    <a:lumOff val="25000"/>
                  </a:schemeClr>
                </a:solidFill>
              </a:rPr>
              <a:t> members must value and protect each individual's practices, values and beliefs.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Respecting diversity across all areas of work can be done by: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Honouring</a:t>
            </a:r>
            <a:r>
              <a:rPr lang="en-US" sz="2200" dirty="0">
                <a:solidFill>
                  <a:schemeClr val="tx1">
                    <a:lumMod val="75000"/>
                    <a:lumOff val="25000"/>
                  </a:schemeClr>
                </a:solidFill>
              </a:rPr>
              <a:t> the histories, cultures, languages, traditions, child-rearing practices and lifestyle choices of families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Valuing workers’ different capacities and abilities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Free your workplace with culturally insensitive materials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Respecting differences in opinions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97DC2BDE-032A-4F8F-9433-219767E9CF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39327EF-22AC-4D10-8EE5-59E0C0C583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A00465C-0969-4055-BD28-92EC908CAD7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3262D91-1CC6-46CF-996D-5E62F1E2DF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4333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2.3.1 Providing for the Needs of </a:t>
            </a:r>
            <a:r>
              <a:rPr lang="en-US" b="1" dirty="0" err="1">
                <a:solidFill>
                  <a:srgbClr val="FF595E"/>
                </a:solidFill>
                <a:latin typeface="+mn-lt"/>
              </a:rPr>
              <a:t>Marginalised</a:t>
            </a:r>
            <a:r>
              <a:rPr lang="en-US" b="1" dirty="0">
                <a:solidFill>
                  <a:srgbClr val="FF595E"/>
                </a:solidFill>
                <a:latin typeface="+mn-lt"/>
              </a:rPr>
              <a:t> Groups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t>
            </a:r>
            <a:r>
              <a:rPr lang="en-US" sz="2200" dirty="0" err="1">
                <a:solidFill>
                  <a:schemeClr val="tx1">
                    <a:lumMod val="75000"/>
                    <a:lumOff val="25000"/>
                  </a:schemeClr>
                </a:solidFill>
              </a:rPr>
              <a:t>practise</a:t>
            </a:r>
            <a:r>
              <a:rPr lang="en-US" sz="2200" dirty="0">
                <a:solidFill>
                  <a:schemeClr val="tx1">
                    <a:lumMod val="75000"/>
                    <a:lumOff val="25000"/>
                  </a:schemeClr>
                </a:solidFill>
              </a:rPr>
              <a:t> equity in a diverse workplace is giving special consideration to the needs of </a:t>
            </a:r>
            <a:r>
              <a:rPr lang="en-US" sz="2200" dirty="0" err="1">
                <a:solidFill>
                  <a:schemeClr val="tx1">
                    <a:lumMod val="75000"/>
                    <a:lumOff val="25000"/>
                  </a:schemeClr>
                </a:solidFill>
              </a:rPr>
              <a:t>marginalised</a:t>
            </a:r>
            <a:r>
              <a:rPr lang="en-US" sz="2200" dirty="0">
                <a:solidFill>
                  <a:schemeClr val="tx1">
                    <a:lumMod val="75000"/>
                    <a:lumOff val="25000"/>
                  </a:schemeClr>
                </a:solidFill>
              </a:rPr>
              <a:t> group, which involves safeguarding them from risk factors by providing various protective factors.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and Protective Factors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 factors are entities or situations that can cause negative effects.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opposite happens with protective factors, where positive effects come up.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may have different risk or protective factors depending on their background, culture, experiences and other traits.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5D116FDB-E148-400D-B95F-469E572D09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608D149-2270-4FB3-9E0D-910F8D5436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C82FBDD-A9F2-447B-9D0F-F76B9D5BD6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FC9C3C8-566D-454F-9921-25E56D47EF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60427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US"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82676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Proper accounting of risk and protective factors will have to be performed on a case–to–case basis.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identifying risk or protective factors, refer to relevant documents or information sources unique to the person concerned.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 not make assumptions.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53C80B64-9211-B2C9-8B8A-52BDC76CA9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960696" y="1865526"/>
            <a:ext cx="4682988" cy="3126948"/>
          </a:xfrm>
          <a:prstGeom prst="rect">
            <a:avLst/>
          </a:prstGeom>
          <a:noFill/>
        </p:spPr>
      </p:pic>
      <p:pic>
        <p:nvPicPr>
          <p:cNvPr id="7" name="Picture 6">
            <a:extLst>
              <a:ext uri="{FF2B5EF4-FFF2-40B4-BE49-F238E27FC236}">
                <a16:creationId xmlns:a16="http://schemas.microsoft.com/office/drawing/2014/main" id="{0E23A097-511F-4546-9787-B07877A23A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2751F3D-16CC-4F86-BCE4-8EBB34F473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1B5D25B-710E-4FD2-B62D-2CA9C6CCB8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2431A6F-F294-4C36-A0AD-FDEBE8474D8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3213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2.3.2 Other Care Needs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816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Diverse people can have various physical, mental and emotional health issues and care needs.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may require direct or indirect assistance to address these needs and may ask for your help or consideration.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Workers such as yourself are expected to assist in facilitating access to these needs as part of their work duties.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 put an effort in accommodating these people.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7" name="Picture 6" descr="Woman finger on face"/>
          <p:cNvPicPr/>
          <p:nvPr/>
        </p:nvPicPr>
        <p:blipFill>
          <a:blip r:embed="rId3" cstate="print">
            <a:extLst>
              <a:ext uri="{28A0092B-C50C-407E-A947-70E740481C1C}">
                <a14:useLocalDpi xmlns:a14="http://schemas.microsoft.com/office/drawing/2010/main" val="0"/>
              </a:ext>
            </a:extLst>
          </a:blip>
          <a:stretch>
            <a:fillRect/>
          </a:stretch>
        </p:blipFill>
        <p:spPr>
          <a:xfrm>
            <a:off x="9284519" y="1579055"/>
            <a:ext cx="1285267" cy="4237907"/>
          </a:xfrm>
          <a:prstGeom prst="rect">
            <a:avLst/>
          </a:prstGeom>
        </p:spPr>
      </p:pic>
      <p:pic>
        <p:nvPicPr>
          <p:cNvPr id="8" name="Picture 7">
            <a:extLst>
              <a:ext uri="{FF2B5EF4-FFF2-40B4-BE49-F238E27FC236}">
                <a16:creationId xmlns:a16="http://schemas.microsoft.com/office/drawing/2014/main" id="{47B6A681-B640-4673-8E2F-6D7D4E7352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D137821-3978-4A28-8DB7-9E635212D2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2CB8C58-EA4A-4D1C-8584-963A42826B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3B29CA-5D8C-4EA0-B0F8-BE464977D3E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1659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US"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Negative experiences can: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graphicFrame>
        <p:nvGraphicFramePr>
          <p:cNvPr id="7" name="Diagram 6"/>
          <p:cNvGraphicFramePr/>
          <p:nvPr>
            <p:extLst>
              <p:ext uri="{D42A27DB-BD31-4B8C-83A1-F6EECF244321}">
                <p14:modId xmlns:p14="http://schemas.microsoft.com/office/powerpoint/2010/main" val="1384994927"/>
              </p:ext>
            </p:extLst>
          </p:nvPr>
        </p:nvGraphicFramePr>
        <p:xfrm>
          <a:off x="891948" y="2514600"/>
          <a:ext cx="9913211" cy="3479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6DD30177-275C-4A38-9156-0656E1B036A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B8F4F2B-411A-4B48-BFFF-FE2B13DCEB6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3D12169-4238-44A3-96B7-C32A770464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F3003BD-7359-42F6-9D0E-09B1201DC51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991125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2.3.3 Using Diversity Practices and Experiences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way your workplace can provide a safe environment for diverse people is by using diverse practices and experiences.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practices and experiences are activities, either routine or occasional, that can: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Improve the cultural awareness of all people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Prevent conflicts and arguments due to differences in culture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Create opportunities to address existing issues and concerns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everyone to stand on equal footing in terms of ideas and opinions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94CBC083-432E-4E5F-BAE8-F126C2854F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F502003-435C-4401-A15C-84C1A2C186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74CE361-F3E5-4025-BB62-6E013FE7BA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5EB91D6-6B08-444C-B33B-7FF384597F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43414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What have we learned?</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itchFamily="2" charset="2"/>
              <a:buChar char="ü"/>
            </a:pPr>
            <a:r>
              <a:rPr lang="en-US" sz="2200" dirty="0">
                <a:solidFill>
                  <a:schemeClr val="tx1">
                    <a:lumMod val="75000"/>
                    <a:lumOff val="25000"/>
                  </a:schemeClr>
                </a:solidFill>
              </a:rPr>
              <a:t>Reflect on your perspectives </a:t>
            </a:r>
          </a:p>
          <a:p>
            <a:pPr>
              <a:lnSpc>
                <a:spcPct val="114000"/>
              </a:lnSpc>
              <a:spcBef>
                <a:spcPts val="600"/>
              </a:spcBef>
              <a:spcAft>
                <a:spcPts val="600"/>
              </a:spcAft>
              <a:buClr>
                <a:srgbClr val="1C96D3"/>
              </a:buClr>
              <a:buFont typeface="Wingdings" pitchFamily="2" charset="2"/>
              <a:buChar char="ü"/>
            </a:pPr>
            <a:r>
              <a:rPr lang="en-US" sz="2200" dirty="0">
                <a:solidFill>
                  <a:schemeClr val="tx1">
                    <a:lumMod val="75000"/>
                    <a:lumOff val="25000"/>
                  </a:schemeClr>
                </a:solidFill>
              </a:rPr>
              <a:t>Appreciate diversity and inclusiveness, and their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with people from diverse backgrounds and </a:t>
            </a:r>
            <a:br>
              <a:rPr lang="en-US" sz="2200" dirty="0">
                <a:solidFill>
                  <a:schemeClr val="tx1">
                    <a:lumMod val="75000"/>
                    <a:lumOff val="25000"/>
                  </a:schemeClr>
                </a:solidFill>
              </a:rPr>
            </a:br>
            <a:r>
              <a:rPr lang="en-US" sz="2200" dirty="0">
                <a:solidFill>
                  <a:schemeClr val="tx1">
                    <a:lumMod val="75000"/>
                    <a:lumOff val="25000"/>
                  </a:schemeClr>
                </a:solidFill>
              </a:rPr>
              <a:t>situations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understanding across diverse groups</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949380" y="2615380"/>
            <a:ext cx="4242619" cy="4242619"/>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2</a:t>
            </a:r>
            <a:endParaRPr lang="en-US" sz="2000" b="1" dirty="0">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4C23FB67-E6E6-43D2-8727-71EC5D131D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845F80F-8E0D-490A-BB50-8AA35CEFFD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C460CD0-9F4B-4A88-83FA-9B066C5D39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C4C1C32-03F6-4C6A-BCDA-13CA3822BB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66583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Value diversity across all areas of work means considering the importance of the differences in the workplace. This can be done by: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Appreciating people’s values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imposing personal values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time to understand other people’s cultures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Following diversity policies and procedures.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2770" y="2218593"/>
            <a:ext cx="4364396" cy="2907833"/>
          </a:xfrm>
          <a:prstGeom prst="rect">
            <a:avLst/>
          </a:prstGeom>
          <a:noFill/>
        </p:spPr>
      </p:pic>
      <p:pic>
        <p:nvPicPr>
          <p:cNvPr id="7" name="Picture 6">
            <a:extLst>
              <a:ext uri="{FF2B5EF4-FFF2-40B4-BE49-F238E27FC236}">
                <a16:creationId xmlns:a16="http://schemas.microsoft.com/office/drawing/2014/main" id="{909F9815-7B85-4E52-B52E-EB701E757D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2EDCF62-3BBA-4C89-943A-F141B719FD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2FB584F-703E-4E4E-8753-E94E5F5B62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B8911F5-5468-4E10-8A5A-0C0395E29C8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32382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Respecting inclusiveness across all areas of work means </a:t>
            </a:r>
            <a:r>
              <a:rPr lang="en-US" sz="2200" dirty="0" err="1">
                <a:solidFill>
                  <a:schemeClr val="tx1">
                    <a:lumMod val="75000"/>
                    <a:lumOff val="25000"/>
                  </a:schemeClr>
                </a:solidFill>
              </a:rPr>
              <a:t>recognising</a:t>
            </a:r>
            <a:r>
              <a:rPr lang="en-US" sz="2200" dirty="0">
                <a:solidFill>
                  <a:schemeClr val="tx1">
                    <a:lumMod val="75000"/>
                    <a:lumOff val="25000"/>
                  </a:schemeClr>
                </a:solidFill>
              </a:rPr>
              <a:t> and protecting equal opportunities and participation in the workplace. This can be done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open to all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Helping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implement equal access to benefits and working conditions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Participating in surveys or consultations on workplace inclusiveness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Appreciate Diversity and Inclusiveness, and Their Benefits</a:t>
            </a:r>
            <a:endParaRPr lang="en-PH" sz="1050" i="1" dirty="0"/>
          </a:p>
        </p:txBody>
      </p:sp>
      <p:pic>
        <p:nvPicPr>
          <p:cNvPr id="6" name="Picture 5">
            <a:extLst>
              <a:ext uri="{FF2B5EF4-FFF2-40B4-BE49-F238E27FC236}">
                <a16:creationId xmlns:a16="http://schemas.microsoft.com/office/drawing/2014/main" id="{198CAD5C-5E03-4635-9CB6-455581F4F0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3BCB9E4-1B03-4E57-BD92-BBEE65CF88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6B8A190-44A7-4667-AE36-366B098114D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37B4BB-DD8D-4491-A039-3C40312235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0567672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081CD9-6F15-412C-ADD5-205771ACE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DFF376-D503-4451-98A5-28499D684D0B}">
  <ds:schemaRefs>
    <ds:schemaRef ds:uri="http://www.w3.org/XML/1998/namespace"/>
    <ds:schemaRef ds:uri="http://schemas.microsoft.com/office/2006/metadata/properties"/>
    <ds:schemaRef ds:uri="http://purl.org/dc/terms/"/>
    <ds:schemaRef ds:uri="http://schemas.microsoft.com/office/infopath/2007/PartnerControls"/>
    <ds:schemaRef ds:uri="http://schemas.microsoft.com/sharepoint/v3"/>
    <ds:schemaRef ds:uri="http://purl.org/dc/dcmitype/"/>
    <ds:schemaRef ds:uri="http://schemas.microsoft.com/office/2006/documentManagement/types"/>
    <ds:schemaRef ds:uri="http://schemas.openxmlformats.org/package/2006/metadata/core-properties"/>
    <ds:schemaRef ds:uri="9070b689-7605-479f-8804-a59ee445c744"/>
    <ds:schemaRef ds:uri="6cecd733-34d5-425b-8041-9161b6f347cb"/>
    <ds:schemaRef ds:uri="http://purl.org/dc/elements/1.1/"/>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c1019aa4-092a-489f-a93b-50ae2bbd82bd}" enabled="1" method="Standard" siteId="{6a3a435d-3aa3-47a8-87fa-0e6bd220e179}" contentBits="0" removed="0"/>
</clbl:labelList>
</file>

<file path=docProps/app.xml><?xml version="1.0" encoding="utf-8"?>
<Properties xmlns="http://schemas.openxmlformats.org/officeDocument/2006/extended-properties" xmlns:vt="http://schemas.openxmlformats.org/officeDocument/2006/docPropsVTypes">
  <TotalTime>1362</TotalTime>
  <Words>5006</Words>
  <Application>Microsoft Office PowerPoint</Application>
  <PresentationFormat>Widescreen</PresentationFormat>
  <Paragraphs>425</Paragraphs>
  <Slides>76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Wingdings</vt:lpstr>
      <vt:lpstr>Office Theme</vt:lpstr>
      <vt:lpstr>Appreciate Diversity and Inclusiveness, and Their Benefits</vt:lpstr>
      <vt:lpstr>PowerPoint Presentation</vt:lpstr>
      <vt:lpstr>PowerPoint Presentation</vt:lpstr>
      <vt:lpstr>2.1 Respect and Value Inclusiveness and Diversity Across All Areas of Work</vt:lpstr>
      <vt:lpstr>2.1 Respect and Value Inclusiveness and Diversity Across All Areas of Work</vt:lpstr>
      <vt:lpstr>PowerPoint Presentation</vt:lpstr>
      <vt:lpstr>PowerPoint Presentation</vt:lpstr>
      <vt:lpstr>PowerPoint Presentation</vt:lpstr>
      <vt:lpstr>PowerPoint Presentation</vt:lpstr>
      <vt:lpstr>PowerPoint Presentation</vt:lpstr>
      <vt:lpstr>2.1.1 Diversity in Australia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2.1.2 The Western Culture</vt:lpstr>
      <vt:lpstr>PowerPoint Presentation</vt:lpstr>
      <vt:lpstr>PowerPoint Presentation</vt:lpstr>
      <vt:lpstr>PowerPoint Presentation</vt:lpstr>
      <vt:lpstr>2.1.3 Points of Diversity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2.1.4 Aboriginal and Torres Strait Islander Culture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Contribute to the Development of Workplace and Professional Relationships Based on Appreciation of Diversity and Inclusiveness</vt:lpstr>
      <vt:lpstr>2.2 Contribute to the Development of Workplace and Professional Relationships Based on Appreciation of Diversity and Inclusiveness</vt:lpstr>
      <vt:lpstr>PowerPoint Presentation</vt:lpstr>
      <vt:lpstr>PowerPoint Presentation</vt:lpstr>
      <vt:lpstr>PowerPoint Presentation</vt:lpstr>
      <vt:lpstr>PowerPoint Presentation</vt:lpstr>
      <vt:lpstr>2.3 Use Work Practices that Make Environments Safe for All</vt:lpstr>
      <vt:lpstr>2.3 Use Work Practices that Make Environments Safe for All</vt:lpstr>
      <vt:lpstr>PowerPoint Presentation</vt:lpstr>
      <vt:lpstr>PowerPoint Presentation</vt:lpstr>
      <vt:lpstr>PowerPoint Presentation</vt:lpstr>
      <vt:lpstr>2.3.1 Providing for the Needs of Marginalised Groups</vt:lpstr>
      <vt:lpstr>PowerPoint Presentation</vt:lpstr>
      <vt:lpstr>2.3.2 Other Care Needs</vt:lpstr>
      <vt:lpstr>PowerPoint Presentation</vt:lpstr>
      <vt:lpstr>2.3.3 Using Diversity Practices and Experiences</vt:lpstr>
      <vt:lpstr>What have we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135</cp:revision>
  <dcterms:created xsi:type="dcterms:W3CDTF">2020-09-30T05:05:23Z</dcterms:created>
  <dcterms:modified xsi:type="dcterms:W3CDTF">2023-12-13T04:37:02Z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2022-08-25T01:34:53Z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2a92c1f7-d689-45ea-b631-ee174f660a33</vt:lpwstr>
  </property>
  <property fmtid="{D5CDD505-2E9C-101B-9397-08002B2CF9AE}" pid="10" name="MSIP_Label_c1019aa4-092a-489f-a93b-50ae2bbd82bd_ContentBits">
    <vt:lpwstr>0</vt:lpwstr>
  </property>
  <property fmtid="{D5CDD505-2E9C-101B-9397-08002B2CF9AE}" pid="11" name="Order">
    <vt:r8>67903400</vt:r8>
  </property>
  <property fmtid="{D5CDD505-2E9C-101B-9397-08002B2CF9AE}" pid="12" name="xd_Signature">
    <vt:bool>false</vt:bool>
  </property>
  <property fmtid="{D5CDD505-2E9C-101B-9397-08002B2CF9AE}" pid="13" name="xd_ProgID">
    <vt:lpwstr/>
  </property>
  <property fmtid="{D5CDD505-2E9C-101B-9397-08002B2CF9AE}" pid="14" name="TemplateUrl">
    <vt:lpwstr/>
  </property>
  <property fmtid="{D5CDD505-2E9C-101B-9397-08002B2CF9AE}" pid="15" name="ComplianceAssetId">
    <vt:lpwstr/>
  </property>
  <property fmtid="{D5CDD505-2E9C-101B-9397-08002B2CF9AE}" pid="16" name="_ExtendedDescription">
    <vt:lpwstr/>
  </property>
  <property fmtid="{D5CDD505-2E9C-101B-9397-08002B2CF9AE}" pid="17" name="TriggerFlowInfo">
    <vt:lpwstr/>
  </property>
  <property fmtid="{D5CDD505-2E9C-101B-9397-08002B2CF9AE}" pid="18" name="_SourceUrl">
    <vt:lpwstr/>
  </property>
  <property fmtid="{D5CDD505-2E9C-101B-9397-08002B2CF9AE}" pid="19" name="_SharedFileIndex">
    <vt:lpwstr/>
  </property>
</Properties>
</file>